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8.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0.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1.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2.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3.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14.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5.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F10B_3FF3ABF.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5"/>
    <p:sldMasterId id="2147495534" r:id="rId6"/>
    <p:sldMasterId id="2147495570" r:id="rId7"/>
    <p:sldMasterId id="2147496042" r:id="rId8"/>
    <p:sldMasterId id="2147496073" r:id="rId9"/>
    <p:sldMasterId id="2147496094" r:id="rId10"/>
    <p:sldMasterId id="2147496113" r:id="rId11"/>
    <p:sldMasterId id="2147496155" r:id="rId12"/>
    <p:sldMasterId id="2147496188" r:id="rId13"/>
    <p:sldMasterId id="2147496196" r:id="rId14"/>
    <p:sldMasterId id="2147496247" r:id="rId15"/>
    <p:sldMasterId id="2147496282" r:id="rId16"/>
    <p:sldMasterId id="2147496367" r:id="rId17"/>
    <p:sldMasterId id="2147496416" r:id="rId18"/>
    <p:sldMasterId id="2147496475" r:id="rId19"/>
    <p:sldMasterId id="2147496480" r:id="rId20"/>
  </p:sldMasterIdLst>
  <p:notesMasterIdLst>
    <p:notesMasterId r:id="rId59"/>
  </p:notesMasterIdLst>
  <p:sldIdLst>
    <p:sldId id="256" r:id="rId21"/>
    <p:sldId id="2147479886" r:id="rId22"/>
    <p:sldId id="2147479871" r:id="rId23"/>
    <p:sldId id="2147480062" r:id="rId24"/>
    <p:sldId id="2147480071" r:id="rId25"/>
    <p:sldId id="2147477230" r:id="rId26"/>
    <p:sldId id="2147479819" r:id="rId27"/>
    <p:sldId id="2147479818" r:id="rId28"/>
    <p:sldId id="2147479875" r:id="rId29"/>
    <p:sldId id="2147479873" r:id="rId30"/>
    <p:sldId id="2147479885" r:id="rId31"/>
    <p:sldId id="2147479857" r:id="rId32"/>
    <p:sldId id="2147479874" r:id="rId33"/>
    <p:sldId id="2147479876" r:id="rId34"/>
    <p:sldId id="2147480119" r:id="rId35"/>
    <p:sldId id="2147479877" r:id="rId36"/>
    <p:sldId id="2147479883" r:id="rId37"/>
    <p:sldId id="2147479880" r:id="rId38"/>
    <p:sldId id="2147479879" r:id="rId39"/>
    <p:sldId id="2147479882" r:id="rId40"/>
    <p:sldId id="2147479881" r:id="rId41"/>
    <p:sldId id="2147479884" r:id="rId42"/>
    <p:sldId id="2147479864" r:id="rId43"/>
    <p:sldId id="2147478412" r:id="rId44"/>
    <p:sldId id="4740" r:id="rId45"/>
    <p:sldId id="2147479841" r:id="rId46"/>
    <p:sldId id="2147479856" r:id="rId47"/>
    <p:sldId id="2147479846" r:id="rId48"/>
    <p:sldId id="2147479855" r:id="rId49"/>
    <p:sldId id="2147479838" r:id="rId50"/>
    <p:sldId id="2147479863" r:id="rId51"/>
    <p:sldId id="2147479840" r:id="rId52"/>
    <p:sldId id="2147479093" r:id="rId53"/>
    <p:sldId id="2147479807" r:id="rId54"/>
    <p:sldId id="2147479808" r:id="rId55"/>
    <p:sldId id="2147477337" r:id="rId56"/>
    <p:sldId id="2147470063" r:id="rId57"/>
    <p:sldId id="214747736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AI Intro" id="{633CEF5F-526F-4D24-A3D1-C9C0BB3AE765}">
          <p14:sldIdLst>
            <p14:sldId id="256"/>
            <p14:sldId id="2147479886"/>
            <p14:sldId id="2147479871"/>
            <p14:sldId id="2147480062"/>
            <p14:sldId id="2147480071"/>
          </p14:sldIdLst>
        </p14:section>
        <p14:section name="Azure OpenAI" id="{A88AB87D-6CEC-4CC0-9F90-AA6831C1EDA3}">
          <p14:sldIdLst>
            <p14:sldId id="2147477230"/>
            <p14:sldId id="2147479819"/>
            <p14:sldId id="2147479818"/>
          </p14:sldIdLst>
        </p14:section>
        <p14:section name="Demo" id="{9795E9A5-C7C0-45DF-8D2D-F8624E8ACEB5}">
          <p14:sldIdLst>
            <p14:sldId id="2147479875"/>
            <p14:sldId id="2147479873"/>
            <p14:sldId id="2147479885"/>
            <p14:sldId id="2147479857"/>
            <p14:sldId id="2147479874"/>
            <p14:sldId id="2147479876"/>
            <p14:sldId id="2147480119"/>
            <p14:sldId id="2147479877"/>
            <p14:sldId id="2147479883"/>
            <p14:sldId id="2147479880"/>
            <p14:sldId id="2147479879"/>
            <p14:sldId id="2147479882"/>
            <p14:sldId id="2147479881"/>
            <p14:sldId id="2147479884"/>
          </p14:sldIdLst>
        </p14:section>
        <p14:section name="Thank you + NextSteps" id="{D7FF97AC-728C-420C-926D-242E7F0FAFF2}">
          <p14:sldIdLst>
            <p14:sldId id="2147479864"/>
            <p14:sldId id="2147478412"/>
            <p14:sldId id="4740"/>
          </p14:sldIdLst>
        </p14:section>
        <p14:section name="Additional for Tech Audience" id="{DCB57CB4-8787-4C3E-BBFE-81E7539D79A8}">
          <p14:sldIdLst>
            <p14:sldId id="2147479841"/>
            <p14:sldId id="2147479856"/>
          </p14:sldIdLst>
        </p14:section>
        <p14:section name="Additional for Tech Audience: GPT-3" id="{3A3E9830-57C9-4660-A43A-C431733FA22D}">
          <p14:sldIdLst>
            <p14:sldId id="2147479846"/>
            <p14:sldId id="2147479855"/>
            <p14:sldId id="2147479838"/>
            <p14:sldId id="2147479863"/>
            <p14:sldId id="2147479840"/>
            <p14:sldId id="2147479093"/>
            <p14:sldId id="2147479807"/>
            <p14:sldId id="2147479808"/>
          </p14:sldIdLst>
        </p14:section>
        <p14:section name="Appendix" id="{78BBF93C-F990-4A58-8E2B-924A5DD28867}">
          <p14:sldIdLst>
            <p14:sldId id="2147477337"/>
            <p14:sldId id="2147470063"/>
            <p14:sldId id="2147477362"/>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3B2E58"/>
    <a:srgbClr val="243A5E"/>
    <a:srgbClr val="274B47"/>
    <a:srgbClr val="D59DFF"/>
    <a:srgbClr val="9F71EB"/>
    <a:srgbClr val="D5C0F6"/>
    <a:srgbClr val="19711B"/>
    <a:srgbClr val="070707"/>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46C8B0-F971-4440-932F-A8BF1879051C}" v="2287" dt="2023-03-10T17:16:37.6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pos="3840"/>
        <p:guide pos="936"/>
        <p:guide pos="5160"/>
        <p:guide pos="4128"/>
        <p:guide pos="5832"/>
        <p:guide orient="horz" pos="2160"/>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9.xml"/><Relationship Id="rId11" Type="http://schemas.openxmlformats.org/officeDocument/2006/relationships/slideMaster" Target="slideMasters/slideMaster7.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microsoft.com/office/2018/10/relationships/authors" Target="authors.xml"/><Relationship Id="rId5" Type="http://schemas.openxmlformats.org/officeDocument/2006/relationships/slideMaster" Target="slideMasters/slideMaster1.xml"/><Relationship Id="rId61" Type="http://schemas.openxmlformats.org/officeDocument/2006/relationships/viewProps" Target="viewProps.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microsoft.com/office/2016/11/relationships/changesInfo" Target="changesInfos/changesInfo1.xml"/><Relationship Id="rId8" Type="http://schemas.openxmlformats.org/officeDocument/2006/relationships/slideMaster" Target="slideMasters/slideMaster4.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notesMaster" Target="notesMasters/notesMaster1.xml"/><Relationship Id="rId20" Type="http://schemas.openxmlformats.org/officeDocument/2006/relationships/slideMaster" Target="slideMasters/slideMaster16.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39"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Nguyen" userId="45e968ed-a06c-4cb9-a9ca-2f32bff91007" providerId="ADAL" clId="{3846C8B0-F971-4440-932F-A8BF1879051C}"/>
    <pc:docChg chg="undo custSel addSld delSld modSld sldOrd modSection">
      <pc:chgData name="James Nguyen" userId="45e968ed-a06c-4cb9-a9ca-2f32bff91007" providerId="ADAL" clId="{3846C8B0-F971-4440-932F-A8BF1879051C}" dt="2023-03-10T17:24:03.312" v="3743" actId="20577"/>
      <pc:docMkLst>
        <pc:docMk/>
      </pc:docMkLst>
      <pc:sldChg chg="modSp mod">
        <pc:chgData name="James Nguyen" userId="45e968ed-a06c-4cb9-a9ca-2f32bff91007" providerId="ADAL" clId="{3846C8B0-F971-4440-932F-A8BF1879051C}" dt="2023-03-02T19:26:37.061" v="21" actId="20577"/>
        <pc:sldMkLst>
          <pc:docMk/>
          <pc:sldMk cId="3342131760" sldId="256"/>
        </pc:sldMkLst>
        <pc:spChg chg="mod">
          <ac:chgData name="James Nguyen" userId="45e968ed-a06c-4cb9-a9ca-2f32bff91007" providerId="ADAL" clId="{3846C8B0-F971-4440-932F-A8BF1879051C}" dt="2023-03-02T19:26:37.061" v="21" actId="20577"/>
          <ac:spMkLst>
            <pc:docMk/>
            <pc:sldMk cId="3342131760" sldId="256"/>
            <ac:spMk id="2" creationId="{F9B783DD-5B68-486B-A18E-C5D7D0027CDD}"/>
          </ac:spMkLst>
        </pc:spChg>
      </pc:sldChg>
      <pc:sldChg chg="del">
        <pc:chgData name="James Nguyen" userId="45e968ed-a06c-4cb9-a9ca-2f32bff91007" providerId="ADAL" clId="{3846C8B0-F971-4440-932F-A8BF1879051C}" dt="2023-03-02T19:38:15.822" v="411" actId="47"/>
        <pc:sldMkLst>
          <pc:docMk/>
          <pc:sldMk cId="2243368747" sldId="2076136151"/>
        </pc:sldMkLst>
      </pc:sldChg>
      <pc:sldChg chg="del">
        <pc:chgData name="James Nguyen" userId="45e968ed-a06c-4cb9-a9ca-2f32bff91007" providerId="ADAL" clId="{3846C8B0-F971-4440-932F-A8BF1879051C}" dt="2023-03-10T17:18:32.886" v="3649" actId="47"/>
        <pc:sldMkLst>
          <pc:docMk/>
          <pc:sldMk cId="4189305655" sldId="2147477359"/>
        </pc:sldMkLst>
      </pc:sldChg>
      <pc:sldChg chg="del">
        <pc:chgData name="James Nguyen" userId="45e968ed-a06c-4cb9-a9ca-2f32bff91007" providerId="ADAL" clId="{3846C8B0-F971-4440-932F-A8BF1879051C}" dt="2023-03-02T19:38:50.587" v="462" actId="47"/>
        <pc:sldMkLst>
          <pc:docMk/>
          <pc:sldMk cId="3957419611" sldId="2147479086"/>
        </pc:sldMkLst>
      </pc:sldChg>
      <pc:sldChg chg="del">
        <pc:chgData name="James Nguyen" userId="45e968ed-a06c-4cb9-a9ca-2f32bff91007" providerId="ADAL" clId="{3846C8B0-F971-4440-932F-A8BF1879051C}" dt="2023-03-02T19:26:32.497" v="8" actId="47"/>
        <pc:sldMkLst>
          <pc:docMk/>
          <pc:sldMk cId="235477515" sldId="2147479800"/>
        </pc:sldMkLst>
      </pc:sldChg>
      <pc:sldChg chg="del">
        <pc:chgData name="James Nguyen" userId="45e968ed-a06c-4cb9-a9ca-2f32bff91007" providerId="ADAL" clId="{3846C8B0-F971-4440-932F-A8BF1879051C}" dt="2023-03-02T19:26:40.551" v="22" actId="47"/>
        <pc:sldMkLst>
          <pc:docMk/>
          <pc:sldMk cId="1621527819" sldId="2147479804"/>
        </pc:sldMkLst>
      </pc:sldChg>
      <pc:sldChg chg="add del">
        <pc:chgData name="James Nguyen" userId="45e968ed-a06c-4cb9-a9ca-2f32bff91007" providerId="ADAL" clId="{3846C8B0-F971-4440-932F-A8BF1879051C}" dt="2023-03-10T17:16:00.588" v="3517" actId="47"/>
        <pc:sldMkLst>
          <pc:docMk/>
          <pc:sldMk cId="2339292569" sldId="2147479810"/>
        </pc:sldMkLst>
      </pc:sldChg>
      <pc:sldChg chg="del">
        <pc:chgData name="James Nguyen" userId="45e968ed-a06c-4cb9-a9ca-2f32bff91007" providerId="ADAL" clId="{3846C8B0-F971-4440-932F-A8BF1879051C}" dt="2023-03-02T19:38:47.493" v="461" actId="47"/>
        <pc:sldMkLst>
          <pc:docMk/>
          <pc:sldMk cId="1603252918" sldId="2147479813"/>
        </pc:sldMkLst>
      </pc:sldChg>
      <pc:sldChg chg="del">
        <pc:chgData name="James Nguyen" userId="45e968ed-a06c-4cb9-a9ca-2f32bff91007" providerId="ADAL" clId="{3846C8B0-F971-4440-932F-A8BF1879051C}" dt="2023-03-02T19:38:53.512" v="464" actId="47"/>
        <pc:sldMkLst>
          <pc:docMk/>
          <pc:sldMk cId="4025383778" sldId="2147479820"/>
        </pc:sldMkLst>
      </pc:sldChg>
      <pc:sldChg chg="del">
        <pc:chgData name="James Nguyen" userId="45e968ed-a06c-4cb9-a9ca-2f32bff91007" providerId="ADAL" clId="{3846C8B0-F971-4440-932F-A8BF1879051C}" dt="2023-03-02T19:38:13.362" v="410" actId="47"/>
        <pc:sldMkLst>
          <pc:docMk/>
          <pc:sldMk cId="1222747510" sldId="2147479821"/>
        </pc:sldMkLst>
      </pc:sldChg>
      <pc:sldChg chg="addSp delSp modSp mod delAnim">
        <pc:chgData name="James Nguyen" userId="45e968ed-a06c-4cb9-a9ca-2f32bff91007" providerId="ADAL" clId="{3846C8B0-F971-4440-932F-A8BF1879051C}" dt="2023-03-02T22:14:49.939" v="1381" actId="14100"/>
        <pc:sldMkLst>
          <pc:docMk/>
          <pc:sldMk cId="1781884578" sldId="2147479857"/>
        </pc:sldMkLst>
        <pc:spChg chg="del">
          <ac:chgData name="James Nguyen" userId="45e968ed-a06c-4cb9-a9ca-2f32bff91007" providerId="ADAL" clId="{3846C8B0-F971-4440-932F-A8BF1879051C}" dt="2023-03-02T19:37:02.132" v="267" actId="478"/>
          <ac:spMkLst>
            <pc:docMk/>
            <pc:sldMk cId="1781884578" sldId="2147479857"/>
            <ac:spMk id="7" creationId="{81848961-BA64-635F-3D59-E94EE87F2F15}"/>
          </ac:spMkLst>
        </pc:spChg>
        <pc:spChg chg="mod">
          <ac:chgData name="James Nguyen" userId="45e968ed-a06c-4cb9-a9ca-2f32bff91007" providerId="ADAL" clId="{3846C8B0-F971-4440-932F-A8BF1879051C}" dt="2023-03-02T19:37:30.879" v="398" actId="20577"/>
          <ac:spMkLst>
            <pc:docMk/>
            <pc:sldMk cId="1781884578" sldId="2147479857"/>
            <ac:spMk id="9" creationId="{5AA169DC-0B59-AE83-52F8-D7494328C2BF}"/>
          </ac:spMkLst>
        </pc:spChg>
        <pc:picChg chg="del">
          <ac:chgData name="James Nguyen" userId="45e968ed-a06c-4cb9-a9ca-2f32bff91007" providerId="ADAL" clId="{3846C8B0-F971-4440-932F-A8BF1879051C}" dt="2023-03-02T19:36:42.294" v="261" actId="478"/>
          <ac:picMkLst>
            <pc:docMk/>
            <pc:sldMk cId="1781884578" sldId="2147479857"/>
            <ac:picMk id="3" creationId="{4CCC0FC4-BA1A-1FFE-076E-541BC518EC82}"/>
          </ac:picMkLst>
        </pc:picChg>
        <pc:picChg chg="add mod">
          <ac:chgData name="James Nguyen" userId="45e968ed-a06c-4cb9-a9ca-2f32bff91007" providerId="ADAL" clId="{3846C8B0-F971-4440-932F-A8BF1879051C}" dt="2023-03-02T22:14:49.939" v="1381" actId="14100"/>
          <ac:picMkLst>
            <pc:docMk/>
            <pc:sldMk cId="1781884578" sldId="2147479857"/>
            <ac:picMk id="1026" creationId="{17234F57-7BA5-2FE6-0FAA-85DCFD3AA249}"/>
          </ac:picMkLst>
        </pc:picChg>
      </pc:sldChg>
      <pc:sldChg chg="modSp del mod">
        <pc:chgData name="James Nguyen" userId="45e968ed-a06c-4cb9-a9ca-2f32bff91007" providerId="ADAL" clId="{3846C8B0-F971-4440-932F-A8BF1879051C}" dt="2023-03-02T20:41:41.389" v="492" actId="47"/>
        <pc:sldMkLst>
          <pc:docMk/>
          <pc:sldMk cId="3220528835" sldId="2147479858"/>
        </pc:sldMkLst>
        <pc:spChg chg="mod">
          <ac:chgData name="James Nguyen" userId="45e968ed-a06c-4cb9-a9ca-2f32bff91007" providerId="ADAL" clId="{3846C8B0-F971-4440-932F-A8BF1879051C}" dt="2023-03-02T20:41:16.369" v="474" actId="122"/>
          <ac:spMkLst>
            <pc:docMk/>
            <pc:sldMk cId="3220528835" sldId="2147479858"/>
            <ac:spMk id="5" creationId="{61FAD66B-83C2-67D0-DA73-352FD88698A0}"/>
          </ac:spMkLst>
        </pc:spChg>
      </pc:sldChg>
      <pc:sldChg chg="modSp mod">
        <pc:chgData name="James Nguyen" userId="45e968ed-a06c-4cb9-a9ca-2f32bff91007" providerId="ADAL" clId="{3846C8B0-F971-4440-932F-A8BF1879051C}" dt="2023-03-02T19:38:39.619" v="460" actId="14100"/>
        <pc:sldMkLst>
          <pc:docMk/>
          <pc:sldMk cId="1638890389" sldId="2147479864"/>
        </pc:sldMkLst>
        <pc:spChg chg="mod">
          <ac:chgData name="James Nguyen" userId="45e968ed-a06c-4cb9-a9ca-2f32bff91007" providerId="ADAL" clId="{3846C8B0-F971-4440-932F-A8BF1879051C}" dt="2023-03-02T19:38:39.619" v="460" actId="14100"/>
          <ac:spMkLst>
            <pc:docMk/>
            <pc:sldMk cId="1638890389" sldId="2147479864"/>
            <ac:spMk id="19" creationId="{AD65F299-A41C-88EE-AAD6-4E51F626941A}"/>
          </ac:spMkLst>
        </pc:spChg>
      </pc:sldChg>
      <pc:sldChg chg="del">
        <pc:chgData name="James Nguyen" userId="45e968ed-a06c-4cb9-a9ca-2f32bff91007" providerId="ADAL" clId="{3846C8B0-F971-4440-932F-A8BF1879051C}" dt="2023-03-02T19:38:52.116" v="463" actId="47"/>
        <pc:sldMkLst>
          <pc:docMk/>
          <pc:sldMk cId="4222061184" sldId="2147479867"/>
        </pc:sldMkLst>
      </pc:sldChg>
      <pc:sldChg chg="delSp del mod">
        <pc:chgData name="James Nguyen" userId="45e968ed-a06c-4cb9-a9ca-2f32bff91007" providerId="ADAL" clId="{3846C8B0-F971-4440-932F-A8BF1879051C}" dt="2023-03-02T19:38:10.021" v="408" actId="47"/>
        <pc:sldMkLst>
          <pc:docMk/>
          <pc:sldMk cId="2701459767" sldId="2147479869"/>
        </pc:sldMkLst>
        <pc:picChg chg="del">
          <ac:chgData name="James Nguyen" userId="45e968ed-a06c-4cb9-a9ca-2f32bff91007" providerId="ADAL" clId="{3846C8B0-F971-4440-932F-A8BF1879051C}" dt="2023-03-02T19:37:55.100" v="401" actId="478"/>
          <ac:picMkLst>
            <pc:docMk/>
            <pc:sldMk cId="2701459767" sldId="2147479869"/>
            <ac:picMk id="8" creationId="{F9FBEF50-3B59-F3E1-0000-0B16D98DBCE6}"/>
          </ac:picMkLst>
        </pc:picChg>
      </pc:sldChg>
      <pc:sldChg chg="del">
        <pc:chgData name="James Nguyen" userId="45e968ed-a06c-4cb9-a9ca-2f32bff91007" providerId="ADAL" clId="{3846C8B0-F971-4440-932F-A8BF1879051C}" dt="2023-03-02T19:38:11.345" v="409" actId="47"/>
        <pc:sldMkLst>
          <pc:docMk/>
          <pc:sldMk cId="3509787219" sldId="2147479870"/>
        </pc:sldMkLst>
      </pc:sldChg>
      <pc:sldChg chg="modSp add mod">
        <pc:chgData name="James Nguyen" userId="45e968ed-a06c-4cb9-a9ca-2f32bff91007" providerId="ADAL" clId="{3846C8B0-F971-4440-932F-A8BF1879051C}" dt="2023-03-02T19:27:15.549" v="35" actId="20577"/>
        <pc:sldMkLst>
          <pc:docMk/>
          <pc:sldMk cId="2798825541" sldId="2147479871"/>
        </pc:sldMkLst>
        <pc:spChg chg="mod">
          <ac:chgData name="James Nguyen" userId="45e968ed-a06c-4cb9-a9ca-2f32bff91007" providerId="ADAL" clId="{3846C8B0-F971-4440-932F-A8BF1879051C}" dt="2023-03-02T19:27:15.549" v="35" actId="20577"/>
          <ac:spMkLst>
            <pc:docMk/>
            <pc:sldMk cId="2798825541" sldId="2147479871"/>
            <ac:spMk id="5" creationId="{61FAD66B-83C2-67D0-DA73-352FD88698A0}"/>
          </ac:spMkLst>
        </pc:spChg>
      </pc:sldChg>
      <pc:sldChg chg="new del">
        <pc:chgData name="James Nguyen" userId="45e968ed-a06c-4cb9-a9ca-2f32bff91007" providerId="ADAL" clId="{3846C8B0-F971-4440-932F-A8BF1879051C}" dt="2023-03-02T19:37:34.770" v="399" actId="47"/>
        <pc:sldMkLst>
          <pc:docMk/>
          <pc:sldMk cId="3559631307" sldId="2147479872"/>
        </pc:sldMkLst>
      </pc:sldChg>
      <pc:sldChg chg="addSp delSp modSp add mod">
        <pc:chgData name="James Nguyen" userId="45e968ed-a06c-4cb9-a9ca-2f32bff91007" providerId="ADAL" clId="{3846C8B0-F971-4440-932F-A8BF1879051C}" dt="2023-03-10T17:13:33.949" v="3512" actId="20577"/>
        <pc:sldMkLst>
          <pc:docMk/>
          <pc:sldMk cId="3003132838" sldId="2147479873"/>
        </pc:sldMkLst>
        <pc:spChg chg="add mod">
          <ac:chgData name="James Nguyen" userId="45e968ed-a06c-4cb9-a9ca-2f32bff91007" providerId="ADAL" clId="{3846C8B0-F971-4440-932F-A8BF1879051C}" dt="2023-03-02T19:40:09.135" v="473" actId="1076"/>
          <ac:spMkLst>
            <pc:docMk/>
            <pc:sldMk cId="3003132838" sldId="2147479873"/>
            <ac:spMk id="5" creationId="{1B157AF7-7461-5AB6-EA57-F1255283890F}"/>
          </ac:spMkLst>
        </pc:spChg>
        <pc:spChg chg="mod">
          <ac:chgData name="James Nguyen" userId="45e968ed-a06c-4cb9-a9ca-2f32bff91007" providerId="ADAL" clId="{3846C8B0-F971-4440-932F-A8BF1879051C}" dt="2023-03-02T19:31:43.059" v="90" actId="20577"/>
          <ac:spMkLst>
            <pc:docMk/>
            <pc:sldMk cId="3003132838" sldId="2147479873"/>
            <ac:spMk id="9" creationId="{5AA169DC-0B59-AE83-52F8-D7494328C2BF}"/>
          </ac:spMkLst>
        </pc:spChg>
        <pc:spChg chg="del">
          <ac:chgData name="James Nguyen" userId="45e968ed-a06c-4cb9-a9ca-2f32bff91007" providerId="ADAL" clId="{3846C8B0-F971-4440-932F-A8BF1879051C}" dt="2023-03-02T19:30:59.003" v="47" actId="478"/>
          <ac:spMkLst>
            <pc:docMk/>
            <pc:sldMk cId="3003132838" sldId="2147479873"/>
            <ac:spMk id="18" creationId="{C9DEBED9-477E-2486-2AF4-F25B24F83ADE}"/>
          </ac:spMkLst>
        </pc:spChg>
        <pc:spChg chg="del">
          <ac:chgData name="James Nguyen" userId="45e968ed-a06c-4cb9-a9ca-2f32bff91007" providerId="ADAL" clId="{3846C8B0-F971-4440-932F-A8BF1879051C}" dt="2023-03-02T19:30:59.003" v="47" actId="478"/>
          <ac:spMkLst>
            <pc:docMk/>
            <pc:sldMk cId="3003132838" sldId="2147479873"/>
            <ac:spMk id="19" creationId="{6B36E309-3B72-764D-0611-ED7336E56607}"/>
          </ac:spMkLst>
        </pc:spChg>
        <pc:spChg chg="del">
          <ac:chgData name="James Nguyen" userId="45e968ed-a06c-4cb9-a9ca-2f32bff91007" providerId="ADAL" clId="{3846C8B0-F971-4440-932F-A8BF1879051C}" dt="2023-03-02T19:30:59.003" v="47" actId="478"/>
          <ac:spMkLst>
            <pc:docMk/>
            <pc:sldMk cId="3003132838" sldId="2147479873"/>
            <ac:spMk id="20" creationId="{0727946D-21D9-4EC3-C431-8E4AA013766F}"/>
          </ac:spMkLst>
        </pc:spChg>
        <pc:spChg chg="del">
          <ac:chgData name="James Nguyen" userId="45e968ed-a06c-4cb9-a9ca-2f32bff91007" providerId="ADAL" clId="{3846C8B0-F971-4440-932F-A8BF1879051C}" dt="2023-03-02T19:30:59.003" v="47" actId="478"/>
          <ac:spMkLst>
            <pc:docMk/>
            <pc:sldMk cId="3003132838" sldId="2147479873"/>
            <ac:spMk id="23" creationId="{49A85929-173A-3B63-9508-9DD187F0ADBC}"/>
          </ac:spMkLst>
        </pc:spChg>
        <pc:spChg chg="del">
          <ac:chgData name="James Nguyen" userId="45e968ed-a06c-4cb9-a9ca-2f32bff91007" providerId="ADAL" clId="{3846C8B0-F971-4440-932F-A8BF1879051C}" dt="2023-03-02T19:30:59.003" v="47" actId="478"/>
          <ac:spMkLst>
            <pc:docMk/>
            <pc:sldMk cId="3003132838" sldId="2147479873"/>
            <ac:spMk id="25" creationId="{5B910F2D-3707-CEBC-48FF-33A5F0C11AE7}"/>
          </ac:spMkLst>
        </pc:spChg>
        <pc:spChg chg="del">
          <ac:chgData name="James Nguyen" userId="45e968ed-a06c-4cb9-a9ca-2f32bff91007" providerId="ADAL" clId="{3846C8B0-F971-4440-932F-A8BF1879051C}" dt="2023-03-02T19:30:59.003" v="47" actId="478"/>
          <ac:spMkLst>
            <pc:docMk/>
            <pc:sldMk cId="3003132838" sldId="2147479873"/>
            <ac:spMk id="27" creationId="{EE20A354-1704-0B17-7DB9-13266C744616}"/>
          </ac:spMkLst>
        </pc:spChg>
        <pc:spChg chg="del">
          <ac:chgData name="James Nguyen" userId="45e968ed-a06c-4cb9-a9ca-2f32bff91007" providerId="ADAL" clId="{3846C8B0-F971-4440-932F-A8BF1879051C}" dt="2023-03-02T19:31:03.644" v="48" actId="478"/>
          <ac:spMkLst>
            <pc:docMk/>
            <pc:sldMk cId="3003132838" sldId="2147479873"/>
            <ac:spMk id="29" creationId="{FBFAD838-7C39-7504-E762-EBFC799CE98F}"/>
          </ac:spMkLst>
        </pc:spChg>
        <pc:spChg chg="del">
          <ac:chgData name="James Nguyen" userId="45e968ed-a06c-4cb9-a9ca-2f32bff91007" providerId="ADAL" clId="{3846C8B0-F971-4440-932F-A8BF1879051C}" dt="2023-03-02T19:30:59.003" v="47" actId="478"/>
          <ac:spMkLst>
            <pc:docMk/>
            <pc:sldMk cId="3003132838" sldId="2147479873"/>
            <ac:spMk id="48" creationId="{8676E8D5-40E2-5B38-3A8A-EA84E77643F8}"/>
          </ac:spMkLst>
        </pc:spChg>
        <pc:spChg chg="del">
          <ac:chgData name="James Nguyen" userId="45e968ed-a06c-4cb9-a9ca-2f32bff91007" providerId="ADAL" clId="{3846C8B0-F971-4440-932F-A8BF1879051C}" dt="2023-03-02T19:30:59.003" v="47" actId="478"/>
          <ac:spMkLst>
            <pc:docMk/>
            <pc:sldMk cId="3003132838" sldId="2147479873"/>
            <ac:spMk id="50" creationId="{4DCE0974-15BC-88CD-AEE0-8D3C74635C0A}"/>
          </ac:spMkLst>
        </pc:spChg>
        <pc:spChg chg="del">
          <ac:chgData name="James Nguyen" userId="45e968ed-a06c-4cb9-a9ca-2f32bff91007" providerId="ADAL" clId="{3846C8B0-F971-4440-932F-A8BF1879051C}" dt="2023-03-02T19:30:59.003" v="47" actId="478"/>
          <ac:spMkLst>
            <pc:docMk/>
            <pc:sldMk cId="3003132838" sldId="2147479873"/>
            <ac:spMk id="58" creationId="{F387BA70-48BD-BEBD-396E-93A187AE112F}"/>
          </ac:spMkLst>
        </pc:spChg>
        <pc:graphicFrameChg chg="add mod modGraphic">
          <ac:chgData name="James Nguyen" userId="45e968ed-a06c-4cb9-a9ca-2f32bff91007" providerId="ADAL" clId="{3846C8B0-F971-4440-932F-A8BF1879051C}" dt="2023-03-10T17:13:33.949" v="3512" actId="20577"/>
          <ac:graphicFrameMkLst>
            <pc:docMk/>
            <pc:sldMk cId="3003132838" sldId="2147479873"/>
            <ac:graphicFrameMk id="3" creationId="{D0DE6017-A5DF-6C2C-F4CF-99BFE11E5DC3}"/>
          </ac:graphicFrameMkLst>
        </pc:graphicFrameChg>
        <pc:picChg chg="del">
          <ac:chgData name="James Nguyen" userId="45e968ed-a06c-4cb9-a9ca-2f32bff91007" providerId="ADAL" clId="{3846C8B0-F971-4440-932F-A8BF1879051C}" dt="2023-03-02T19:30:59.003" v="47" actId="478"/>
          <ac:picMkLst>
            <pc:docMk/>
            <pc:sldMk cId="3003132838" sldId="2147479873"/>
            <ac:picMk id="15" creationId="{C7BC130E-8611-F89A-CA01-71797588640B}"/>
          </ac:picMkLst>
        </pc:picChg>
        <pc:picChg chg="del">
          <ac:chgData name="James Nguyen" userId="45e968ed-a06c-4cb9-a9ca-2f32bff91007" providerId="ADAL" clId="{3846C8B0-F971-4440-932F-A8BF1879051C}" dt="2023-03-02T19:30:59.003" v="47" actId="478"/>
          <ac:picMkLst>
            <pc:docMk/>
            <pc:sldMk cId="3003132838" sldId="2147479873"/>
            <ac:picMk id="16" creationId="{AAF3E883-2F06-F95C-C2A5-B6AA671F24A8}"/>
          </ac:picMkLst>
        </pc:picChg>
        <pc:picChg chg="del">
          <ac:chgData name="James Nguyen" userId="45e968ed-a06c-4cb9-a9ca-2f32bff91007" providerId="ADAL" clId="{3846C8B0-F971-4440-932F-A8BF1879051C}" dt="2023-03-02T19:30:59.003" v="47" actId="478"/>
          <ac:picMkLst>
            <pc:docMk/>
            <pc:sldMk cId="3003132838" sldId="2147479873"/>
            <ac:picMk id="22" creationId="{03D9862B-89A6-D8DA-7433-45C4AB6F464F}"/>
          </ac:picMkLst>
        </pc:picChg>
        <pc:picChg chg="del">
          <ac:chgData name="James Nguyen" userId="45e968ed-a06c-4cb9-a9ca-2f32bff91007" providerId="ADAL" clId="{3846C8B0-F971-4440-932F-A8BF1879051C}" dt="2023-03-02T19:30:59.003" v="47" actId="478"/>
          <ac:picMkLst>
            <pc:docMk/>
            <pc:sldMk cId="3003132838" sldId="2147479873"/>
            <ac:picMk id="26" creationId="{B95FDC12-1634-19AB-CA17-397B7874BE3E}"/>
          </ac:picMkLst>
        </pc:picChg>
        <pc:picChg chg="del">
          <ac:chgData name="James Nguyen" userId="45e968ed-a06c-4cb9-a9ca-2f32bff91007" providerId="ADAL" clId="{3846C8B0-F971-4440-932F-A8BF1879051C}" dt="2023-03-02T19:30:59.003" v="47" actId="478"/>
          <ac:picMkLst>
            <pc:docMk/>
            <pc:sldMk cId="3003132838" sldId="2147479873"/>
            <ac:picMk id="30" creationId="{F265D60A-15B1-09CD-8514-5D34054067FA}"/>
          </ac:picMkLst>
        </pc:picChg>
        <pc:picChg chg="del">
          <ac:chgData name="James Nguyen" userId="45e968ed-a06c-4cb9-a9ca-2f32bff91007" providerId="ADAL" clId="{3846C8B0-F971-4440-932F-A8BF1879051C}" dt="2023-03-02T19:30:59.003" v="47" actId="478"/>
          <ac:picMkLst>
            <pc:docMk/>
            <pc:sldMk cId="3003132838" sldId="2147479873"/>
            <ac:picMk id="36" creationId="{67A6F250-0630-8294-BD19-326214009FEB}"/>
          </ac:picMkLst>
        </pc:picChg>
        <pc:picChg chg="del">
          <ac:chgData name="James Nguyen" userId="45e968ed-a06c-4cb9-a9ca-2f32bff91007" providerId="ADAL" clId="{3846C8B0-F971-4440-932F-A8BF1879051C}" dt="2023-03-02T19:30:59.003" v="47" actId="478"/>
          <ac:picMkLst>
            <pc:docMk/>
            <pc:sldMk cId="3003132838" sldId="2147479873"/>
            <ac:picMk id="38" creationId="{94F0B15F-1501-DEF1-2C8F-98AD2EE25D80}"/>
          </ac:picMkLst>
        </pc:picChg>
        <pc:picChg chg="del">
          <ac:chgData name="James Nguyen" userId="45e968ed-a06c-4cb9-a9ca-2f32bff91007" providerId="ADAL" clId="{3846C8B0-F971-4440-932F-A8BF1879051C}" dt="2023-03-02T19:30:59.003" v="47" actId="478"/>
          <ac:picMkLst>
            <pc:docMk/>
            <pc:sldMk cId="3003132838" sldId="2147479873"/>
            <ac:picMk id="45" creationId="{94E41338-EC6D-6FB1-923F-A609277106BE}"/>
          </ac:picMkLst>
        </pc:picChg>
        <pc:picChg chg="del">
          <ac:chgData name="James Nguyen" userId="45e968ed-a06c-4cb9-a9ca-2f32bff91007" providerId="ADAL" clId="{3846C8B0-F971-4440-932F-A8BF1879051C}" dt="2023-03-02T19:30:59.003" v="47" actId="478"/>
          <ac:picMkLst>
            <pc:docMk/>
            <pc:sldMk cId="3003132838" sldId="2147479873"/>
            <ac:picMk id="52" creationId="{80A679BE-6EBE-330E-0E07-3EE18654129B}"/>
          </ac:picMkLst>
        </pc:picChg>
        <pc:picChg chg="del">
          <ac:chgData name="James Nguyen" userId="45e968ed-a06c-4cb9-a9ca-2f32bff91007" providerId="ADAL" clId="{3846C8B0-F971-4440-932F-A8BF1879051C}" dt="2023-03-02T19:30:59.003" v="47" actId="478"/>
          <ac:picMkLst>
            <pc:docMk/>
            <pc:sldMk cId="3003132838" sldId="2147479873"/>
            <ac:picMk id="56" creationId="{208EF5D9-D306-E7B6-09ED-C6FDFB5A7622}"/>
          </ac:picMkLst>
        </pc:picChg>
        <pc:cxnChg chg="del">
          <ac:chgData name="James Nguyen" userId="45e968ed-a06c-4cb9-a9ca-2f32bff91007" providerId="ADAL" clId="{3846C8B0-F971-4440-932F-A8BF1879051C}" dt="2023-03-02T19:30:59.003" v="47" actId="478"/>
          <ac:cxnSpMkLst>
            <pc:docMk/>
            <pc:sldMk cId="3003132838" sldId="2147479873"/>
            <ac:cxnSpMk id="2" creationId="{6E3E50C8-C6CE-06A1-B604-10DDCCA258AD}"/>
          </ac:cxnSpMkLst>
        </pc:cxnChg>
        <pc:cxnChg chg="del">
          <ac:chgData name="James Nguyen" userId="45e968ed-a06c-4cb9-a9ca-2f32bff91007" providerId="ADAL" clId="{3846C8B0-F971-4440-932F-A8BF1879051C}" dt="2023-03-02T19:30:59.003" v="47" actId="478"/>
          <ac:cxnSpMkLst>
            <pc:docMk/>
            <pc:sldMk cId="3003132838" sldId="2147479873"/>
            <ac:cxnSpMk id="39" creationId="{11968046-D36B-EC65-555B-D513423D8BF0}"/>
          </ac:cxnSpMkLst>
        </pc:cxnChg>
        <pc:cxnChg chg="del">
          <ac:chgData name="James Nguyen" userId="45e968ed-a06c-4cb9-a9ca-2f32bff91007" providerId="ADAL" clId="{3846C8B0-F971-4440-932F-A8BF1879051C}" dt="2023-03-02T19:30:59.003" v="47" actId="478"/>
          <ac:cxnSpMkLst>
            <pc:docMk/>
            <pc:sldMk cId="3003132838" sldId="2147479873"/>
            <ac:cxnSpMk id="49" creationId="{1D369C88-091E-9561-1BEB-6562944E3216}"/>
          </ac:cxnSpMkLst>
        </pc:cxnChg>
        <pc:cxnChg chg="del">
          <ac:chgData name="James Nguyen" userId="45e968ed-a06c-4cb9-a9ca-2f32bff91007" providerId="ADAL" clId="{3846C8B0-F971-4440-932F-A8BF1879051C}" dt="2023-03-02T19:30:59.003" v="47" actId="478"/>
          <ac:cxnSpMkLst>
            <pc:docMk/>
            <pc:sldMk cId="3003132838" sldId="2147479873"/>
            <ac:cxnSpMk id="51" creationId="{A1B1AFF3-1A2B-9A83-6D25-EA7E8DC621EC}"/>
          </ac:cxnSpMkLst>
        </pc:cxnChg>
        <pc:cxnChg chg="del">
          <ac:chgData name="James Nguyen" userId="45e968ed-a06c-4cb9-a9ca-2f32bff91007" providerId="ADAL" clId="{3846C8B0-F971-4440-932F-A8BF1879051C}" dt="2023-03-02T19:30:59.003" v="47" actId="478"/>
          <ac:cxnSpMkLst>
            <pc:docMk/>
            <pc:sldMk cId="3003132838" sldId="2147479873"/>
            <ac:cxnSpMk id="57" creationId="{D8182454-A3AE-4FE9-A169-5C499F7CD10A}"/>
          </ac:cxnSpMkLst>
        </pc:cxnChg>
      </pc:sldChg>
      <pc:sldChg chg="addSp delSp modSp add mod">
        <pc:chgData name="James Nguyen" userId="45e968ed-a06c-4cb9-a9ca-2f32bff91007" providerId="ADAL" clId="{3846C8B0-F971-4440-932F-A8BF1879051C}" dt="2023-03-02T22:14:48.565" v="1379" actId="14100"/>
        <pc:sldMkLst>
          <pc:docMk/>
          <pc:sldMk cId="907215202" sldId="2147479874"/>
        </pc:sldMkLst>
        <pc:spChg chg="mod">
          <ac:chgData name="James Nguyen" userId="45e968ed-a06c-4cb9-a9ca-2f32bff91007" providerId="ADAL" clId="{3846C8B0-F971-4440-932F-A8BF1879051C}" dt="2023-03-02T19:38:05.177" v="407" actId="20577"/>
          <ac:spMkLst>
            <pc:docMk/>
            <pc:sldMk cId="907215202" sldId="2147479874"/>
            <ac:spMk id="9" creationId="{5AA169DC-0B59-AE83-52F8-D7494328C2BF}"/>
          </ac:spMkLst>
        </pc:spChg>
        <pc:picChg chg="del">
          <ac:chgData name="James Nguyen" userId="45e968ed-a06c-4cb9-a9ca-2f32bff91007" providerId="ADAL" clId="{3846C8B0-F971-4440-932F-A8BF1879051C}" dt="2023-03-02T19:37:57.343" v="402" actId="478"/>
          <ac:picMkLst>
            <pc:docMk/>
            <pc:sldMk cId="907215202" sldId="2147479874"/>
            <ac:picMk id="1026" creationId="{17234F57-7BA5-2FE6-0FAA-85DCFD3AA249}"/>
          </ac:picMkLst>
        </pc:picChg>
        <pc:picChg chg="add del mod">
          <ac:chgData name="James Nguyen" userId="45e968ed-a06c-4cb9-a9ca-2f32bff91007" providerId="ADAL" clId="{3846C8B0-F971-4440-932F-A8BF1879051C}" dt="2023-03-02T21:00:14.512" v="715" actId="478"/>
          <ac:picMkLst>
            <pc:docMk/>
            <pc:sldMk cId="907215202" sldId="2147479874"/>
            <ac:picMk id="2050" creationId="{87564239-E995-E4EE-1C23-3B41FEF00E84}"/>
          </ac:picMkLst>
        </pc:picChg>
        <pc:picChg chg="add mod">
          <ac:chgData name="James Nguyen" userId="45e968ed-a06c-4cb9-a9ca-2f32bff91007" providerId="ADAL" clId="{3846C8B0-F971-4440-932F-A8BF1879051C}" dt="2023-03-02T22:14:48.565" v="1379" actId="14100"/>
          <ac:picMkLst>
            <pc:docMk/>
            <pc:sldMk cId="907215202" sldId="2147479874"/>
            <ac:picMk id="2052" creationId="{07F2228E-C3CB-5C5A-DD7B-5FE02E0BCE8E}"/>
          </ac:picMkLst>
        </pc:picChg>
      </pc:sldChg>
      <pc:sldChg chg="modSp add mod">
        <pc:chgData name="James Nguyen" userId="45e968ed-a06c-4cb9-a9ca-2f32bff91007" providerId="ADAL" clId="{3846C8B0-F971-4440-932F-A8BF1879051C}" dt="2023-03-02T20:41:39.187" v="491" actId="20577"/>
        <pc:sldMkLst>
          <pc:docMk/>
          <pc:sldMk cId="3142808192" sldId="2147479875"/>
        </pc:sldMkLst>
        <pc:spChg chg="mod">
          <ac:chgData name="James Nguyen" userId="45e968ed-a06c-4cb9-a9ca-2f32bff91007" providerId="ADAL" clId="{3846C8B0-F971-4440-932F-A8BF1879051C}" dt="2023-03-02T20:41:39.187" v="491" actId="20577"/>
          <ac:spMkLst>
            <pc:docMk/>
            <pc:sldMk cId="3142808192" sldId="2147479875"/>
            <ac:spMk id="5" creationId="{61FAD66B-83C2-67D0-DA73-352FD88698A0}"/>
          </ac:spMkLst>
        </pc:spChg>
      </pc:sldChg>
      <pc:sldChg chg="modSp add mod">
        <pc:chgData name="James Nguyen" userId="45e968ed-a06c-4cb9-a9ca-2f32bff91007" providerId="ADAL" clId="{3846C8B0-F971-4440-932F-A8BF1879051C}" dt="2023-03-02T20:41:50.008" v="511" actId="20577"/>
        <pc:sldMkLst>
          <pc:docMk/>
          <pc:sldMk cId="2041803958" sldId="2147479876"/>
        </pc:sldMkLst>
        <pc:spChg chg="mod">
          <ac:chgData name="James Nguyen" userId="45e968ed-a06c-4cb9-a9ca-2f32bff91007" providerId="ADAL" clId="{3846C8B0-F971-4440-932F-A8BF1879051C}" dt="2023-03-02T20:41:50.008" v="511" actId="20577"/>
          <ac:spMkLst>
            <pc:docMk/>
            <pc:sldMk cId="2041803958" sldId="2147479876"/>
            <ac:spMk id="5" creationId="{61FAD66B-83C2-67D0-DA73-352FD88698A0}"/>
          </ac:spMkLst>
        </pc:spChg>
      </pc:sldChg>
      <pc:sldChg chg="addSp delSp modSp add mod">
        <pc:chgData name="James Nguyen" userId="45e968ed-a06c-4cb9-a9ca-2f32bff91007" providerId="ADAL" clId="{3846C8B0-F971-4440-932F-A8BF1879051C}" dt="2023-03-03T17:39:18.958" v="3021" actId="14100"/>
        <pc:sldMkLst>
          <pc:docMk/>
          <pc:sldMk cId="1239831050" sldId="2147479877"/>
        </pc:sldMkLst>
        <pc:spChg chg="add mod">
          <ac:chgData name="James Nguyen" userId="45e968ed-a06c-4cb9-a9ca-2f32bff91007" providerId="ADAL" clId="{3846C8B0-F971-4440-932F-A8BF1879051C}" dt="2023-03-02T20:45:33.680" v="545" actId="20577"/>
          <ac:spMkLst>
            <pc:docMk/>
            <pc:sldMk cId="1239831050" sldId="2147479877"/>
            <ac:spMk id="3" creationId="{4366EC5C-3582-3935-F9B4-70D30D4A3EAD}"/>
          </ac:spMkLst>
        </pc:spChg>
        <pc:spChg chg="add del mod">
          <ac:chgData name="James Nguyen" userId="45e968ed-a06c-4cb9-a9ca-2f32bff91007" providerId="ADAL" clId="{3846C8B0-F971-4440-932F-A8BF1879051C}" dt="2023-03-02T20:51:18.856" v="630" actId="478"/>
          <ac:spMkLst>
            <pc:docMk/>
            <pc:sldMk cId="1239831050" sldId="2147479877"/>
            <ac:spMk id="6" creationId="{119161FA-AD23-8321-6127-4FC480176D18}"/>
          </ac:spMkLst>
        </pc:spChg>
        <pc:spChg chg="add del">
          <ac:chgData name="James Nguyen" userId="45e968ed-a06c-4cb9-a9ca-2f32bff91007" providerId="ADAL" clId="{3846C8B0-F971-4440-932F-A8BF1879051C}" dt="2023-03-02T20:45:55.227" v="551" actId="22"/>
          <ac:spMkLst>
            <pc:docMk/>
            <pc:sldMk cId="1239831050" sldId="2147479877"/>
            <ac:spMk id="8" creationId="{1770D0BF-A1F0-FCEA-2478-713B934AD099}"/>
          </ac:spMkLst>
        </pc:spChg>
        <pc:spChg chg="mod">
          <ac:chgData name="James Nguyen" userId="45e968ed-a06c-4cb9-a9ca-2f32bff91007" providerId="ADAL" clId="{3846C8B0-F971-4440-932F-A8BF1879051C}" dt="2023-03-02T20:42:11.304" v="539" actId="20577"/>
          <ac:spMkLst>
            <pc:docMk/>
            <pc:sldMk cId="1239831050" sldId="2147479877"/>
            <ac:spMk id="9" creationId="{5AA169DC-0B59-AE83-52F8-D7494328C2BF}"/>
          </ac:spMkLst>
        </pc:spChg>
        <pc:spChg chg="add del">
          <ac:chgData name="James Nguyen" userId="45e968ed-a06c-4cb9-a9ca-2f32bff91007" providerId="ADAL" clId="{3846C8B0-F971-4440-932F-A8BF1879051C}" dt="2023-03-02T20:46:03.939" v="553" actId="22"/>
          <ac:spMkLst>
            <pc:docMk/>
            <pc:sldMk cId="1239831050" sldId="2147479877"/>
            <ac:spMk id="11" creationId="{78A43F42-4B10-3A6B-F4BE-5E0F92E0AA7C}"/>
          </ac:spMkLst>
        </pc:spChg>
        <pc:spChg chg="add del mod">
          <ac:chgData name="James Nguyen" userId="45e968ed-a06c-4cb9-a9ca-2f32bff91007" providerId="ADAL" clId="{3846C8B0-F971-4440-932F-A8BF1879051C}" dt="2023-03-02T20:49:23.097" v="600" actId="478"/>
          <ac:spMkLst>
            <pc:docMk/>
            <pc:sldMk cId="1239831050" sldId="2147479877"/>
            <ac:spMk id="13" creationId="{26DD4233-D7F3-6228-B38A-AA6FB540811D}"/>
          </ac:spMkLst>
        </pc:spChg>
        <pc:spChg chg="add mod">
          <ac:chgData name="James Nguyen" userId="45e968ed-a06c-4cb9-a9ca-2f32bff91007" providerId="ADAL" clId="{3846C8B0-F971-4440-932F-A8BF1879051C}" dt="2023-03-02T20:51:49.779" v="639" actId="108"/>
          <ac:spMkLst>
            <pc:docMk/>
            <pc:sldMk cId="1239831050" sldId="2147479877"/>
            <ac:spMk id="18" creationId="{AF428072-C21C-7E33-B727-D97F23DE3376}"/>
          </ac:spMkLst>
        </pc:spChg>
        <pc:spChg chg="add mod">
          <ac:chgData name="James Nguyen" userId="45e968ed-a06c-4cb9-a9ca-2f32bff91007" providerId="ADAL" clId="{3846C8B0-F971-4440-932F-A8BF1879051C}" dt="2023-03-03T17:39:18.958" v="3021" actId="14100"/>
          <ac:spMkLst>
            <pc:docMk/>
            <pc:sldMk cId="1239831050" sldId="2147479877"/>
            <ac:spMk id="19" creationId="{87C381C2-1EBB-DF03-B03A-2E9870DDF3CA}"/>
          </ac:spMkLst>
        </pc:spChg>
        <pc:spChg chg="add mod">
          <ac:chgData name="James Nguyen" userId="45e968ed-a06c-4cb9-a9ca-2f32bff91007" providerId="ADAL" clId="{3846C8B0-F971-4440-932F-A8BF1879051C}" dt="2023-03-02T20:55:36.966" v="662" actId="14100"/>
          <ac:spMkLst>
            <pc:docMk/>
            <pc:sldMk cId="1239831050" sldId="2147479877"/>
            <ac:spMk id="20" creationId="{138F4D89-DA44-EFD9-D713-357BF56886B8}"/>
          </ac:spMkLst>
        </pc:spChg>
        <pc:spChg chg="add mod ord">
          <ac:chgData name="James Nguyen" userId="45e968ed-a06c-4cb9-a9ca-2f32bff91007" providerId="ADAL" clId="{3846C8B0-F971-4440-932F-A8BF1879051C}" dt="2023-03-03T17:39:10.906" v="3019" actId="14100"/>
          <ac:spMkLst>
            <pc:docMk/>
            <pc:sldMk cId="1239831050" sldId="2147479877"/>
            <ac:spMk id="21" creationId="{C970A63B-9875-DC5E-78E1-EF200915875B}"/>
          </ac:spMkLst>
        </pc:spChg>
        <pc:spChg chg="add del mod">
          <ac:chgData name="James Nguyen" userId="45e968ed-a06c-4cb9-a9ca-2f32bff91007" providerId="ADAL" clId="{3846C8B0-F971-4440-932F-A8BF1879051C}" dt="2023-03-02T22:21:51.715" v="1402" actId="478"/>
          <ac:spMkLst>
            <pc:docMk/>
            <pc:sldMk cId="1239831050" sldId="2147479877"/>
            <ac:spMk id="23" creationId="{030881AA-FFB0-B122-5333-95F26B58E6CD}"/>
          </ac:spMkLst>
        </pc:spChg>
        <pc:picChg chg="add mod">
          <ac:chgData name="James Nguyen" userId="45e968ed-a06c-4cb9-a9ca-2f32bff91007" providerId="ADAL" clId="{3846C8B0-F971-4440-932F-A8BF1879051C}" dt="2023-03-03T17:38:44.347" v="3015" actId="1076"/>
          <ac:picMkLst>
            <pc:docMk/>
            <pc:sldMk cId="1239831050" sldId="2147479877"/>
            <ac:picMk id="4" creationId="{BF527D69-7C23-8456-F648-6F06CF3A1DB8}"/>
          </ac:picMkLst>
        </pc:picChg>
        <pc:picChg chg="add del mod">
          <ac:chgData name="James Nguyen" userId="45e968ed-a06c-4cb9-a9ca-2f32bff91007" providerId="ADAL" clId="{3846C8B0-F971-4440-932F-A8BF1879051C}" dt="2023-03-02T20:49:55.559" v="606" actId="478"/>
          <ac:picMkLst>
            <pc:docMk/>
            <pc:sldMk cId="1239831050" sldId="2147479877"/>
            <ac:picMk id="15" creationId="{45DC3D8C-7278-E687-D65F-FDDD8EA6BEF5}"/>
          </ac:picMkLst>
        </pc:picChg>
        <pc:picChg chg="add mod">
          <ac:chgData name="James Nguyen" userId="45e968ed-a06c-4cb9-a9ca-2f32bff91007" providerId="ADAL" clId="{3846C8B0-F971-4440-932F-A8BF1879051C}" dt="2023-03-02T20:49:58.850" v="608" actId="1076"/>
          <ac:picMkLst>
            <pc:docMk/>
            <pc:sldMk cId="1239831050" sldId="2147479877"/>
            <ac:picMk id="17" creationId="{AD88D1FF-8B4A-9A39-1659-4E86A1D9CE3B}"/>
          </ac:picMkLst>
        </pc:picChg>
        <pc:picChg chg="del">
          <ac:chgData name="James Nguyen" userId="45e968ed-a06c-4cb9-a9ca-2f32bff91007" providerId="ADAL" clId="{3846C8B0-F971-4440-932F-A8BF1879051C}" dt="2023-03-02T20:42:04.109" v="515" actId="478"/>
          <ac:picMkLst>
            <pc:docMk/>
            <pc:sldMk cId="1239831050" sldId="2147479877"/>
            <ac:picMk id="2050" creationId="{87564239-E995-E4EE-1C23-3B41FEF00E84}"/>
          </ac:picMkLst>
        </pc:picChg>
      </pc:sldChg>
      <pc:sldChg chg="new del">
        <pc:chgData name="James Nguyen" userId="45e968ed-a06c-4cb9-a9ca-2f32bff91007" providerId="ADAL" clId="{3846C8B0-F971-4440-932F-A8BF1879051C}" dt="2023-03-02T20:41:56.889" v="513" actId="47"/>
        <pc:sldMkLst>
          <pc:docMk/>
          <pc:sldMk cId="3988175556" sldId="2147479877"/>
        </pc:sldMkLst>
      </pc:sldChg>
      <pc:sldChg chg="new del">
        <pc:chgData name="James Nguyen" userId="45e968ed-a06c-4cb9-a9ca-2f32bff91007" providerId="ADAL" clId="{3846C8B0-F971-4440-932F-A8BF1879051C}" dt="2023-03-02T20:57:20.496" v="675" actId="47"/>
        <pc:sldMkLst>
          <pc:docMk/>
          <pc:sldMk cId="2001048700" sldId="2147479878"/>
        </pc:sldMkLst>
      </pc:sldChg>
      <pc:sldChg chg="addSp delSp modSp add del mod">
        <pc:chgData name="James Nguyen" userId="45e968ed-a06c-4cb9-a9ca-2f32bff91007" providerId="ADAL" clId="{3846C8B0-F971-4440-932F-A8BF1879051C}" dt="2023-03-02T22:36:18.632" v="1442" actId="2696"/>
        <pc:sldMkLst>
          <pc:docMk/>
          <pc:sldMk cId="430222312" sldId="2147479879"/>
        </pc:sldMkLst>
        <pc:spChg chg="add">
          <ac:chgData name="James Nguyen" userId="45e968ed-a06c-4cb9-a9ca-2f32bff91007" providerId="ADAL" clId="{3846C8B0-F971-4440-932F-A8BF1879051C}" dt="2023-03-02T20:57:47.532" v="703" actId="767"/>
          <ac:spMkLst>
            <pc:docMk/>
            <pc:sldMk cId="430222312" sldId="2147479879"/>
            <ac:spMk id="2" creationId="{E51B0DE1-5DCA-A650-A50A-5C1114BF8830}"/>
          </ac:spMkLst>
        </pc:spChg>
        <pc:spChg chg="del">
          <ac:chgData name="James Nguyen" userId="45e968ed-a06c-4cb9-a9ca-2f32bff91007" providerId="ADAL" clId="{3846C8B0-F971-4440-932F-A8BF1879051C}" dt="2023-03-02T20:57:41.707" v="702" actId="478"/>
          <ac:spMkLst>
            <pc:docMk/>
            <pc:sldMk cId="430222312" sldId="2147479879"/>
            <ac:spMk id="3" creationId="{4366EC5C-3582-3935-F9B4-70D30D4A3EAD}"/>
          </ac:spMkLst>
        </pc:spChg>
        <pc:spChg chg="add mod">
          <ac:chgData name="James Nguyen" userId="45e968ed-a06c-4cb9-a9ca-2f32bff91007" providerId="ADAL" clId="{3846C8B0-F971-4440-932F-A8BF1879051C}" dt="2023-03-02T22:36:14.815" v="1441" actId="113"/>
          <ac:spMkLst>
            <pc:docMk/>
            <pc:sldMk cId="430222312" sldId="2147479879"/>
            <ac:spMk id="4" creationId="{2FA398C7-1794-DCCD-8411-5FCA2CAB4515}"/>
          </ac:spMkLst>
        </pc:spChg>
        <pc:spChg chg="mod">
          <ac:chgData name="James Nguyen" userId="45e968ed-a06c-4cb9-a9ca-2f32bff91007" providerId="ADAL" clId="{3846C8B0-F971-4440-932F-A8BF1879051C}" dt="2023-03-02T20:57:35.239" v="700" actId="20577"/>
          <ac:spMkLst>
            <pc:docMk/>
            <pc:sldMk cId="430222312" sldId="2147479879"/>
            <ac:spMk id="9" creationId="{5AA169DC-0B59-AE83-52F8-D7494328C2BF}"/>
          </ac:spMkLst>
        </pc:spChg>
        <pc:spChg chg="del">
          <ac:chgData name="James Nguyen" userId="45e968ed-a06c-4cb9-a9ca-2f32bff91007" providerId="ADAL" clId="{3846C8B0-F971-4440-932F-A8BF1879051C}" dt="2023-03-02T20:57:41.707" v="702" actId="478"/>
          <ac:spMkLst>
            <pc:docMk/>
            <pc:sldMk cId="430222312" sldId="2147479879"/>
            <ac:spMk id="18" creationId="{AF428072-C21C-7E33-B727-D97F23DE3376}"/>
          </ac:spMkLst>
        </pc:spChg>
        <pc:spChg chg="del">
          <ac:chgData name="James Nguyen" userId="45e968ed-a06c-4cb9-a9ca-2f32bff91007" providerId="ADAL" clId="{3846C8B0-F971-4440-932F-A8BF1879051C}" dt="2023-03-02T20:57:41.707" v="702" actId="478"/>
          <ac:spMkLst>
            <pc:docMk/>
            <pc:sldMk cId="430222312" sldId="2147479879"/>
            <ac:spMk id="19" creationId="{87C381C2-1EBB-DF03-B03A-2E9870DDF3CA}"/>
          </ac:spMkLst>
        </pc:spChg>
        <pc:spChg chg="del">
          <ac:chgData name="James Nguyen" userId="45e968ed-a06c-4cb9-a9ca-2f32bff91007" providerId="ADAL" clId="{3846C8B0-F971-4440-932F-A8BF1879051C}" dt="2023-03-02T20:57:41.707" v="702" actId="478"/>
          <ac:spMkLst>
            <pc:docMk/>
            <pc:sldMk cId="430222312" sldId="2147479879"/>
            <ac:spMk id="20" creationId="{138F4D89-DA44-EFD9-D713-357BF56886B8}"/>
          </ac:spMkLst>
        </pc:spChg>
        <pc:spChg chg="del">
          <ac:chgData name="James Nguyen" userId="45e968ed-a06c-4cb9-a9ca-2f32bff91007" providerId="ADAL" clId="{3846C8B0-F971-4440-932F-A8BF1879051C}" dt="2023-03-02T20:57:41.707" v="702" actId="478"/>
          <ac:spMkLst>
            <pc:docMk/>
            <pc:sldMk cId="430222312" sldId="2147479879"/>
            <ac:spMk id="21" creationId="{C970A63B-9875-DC5E-78E1-EF200915875B}"/>
          </ac:spMkLst>
        </pc:spChg>
        <pc:picChg chg="del">
          <ac:chgData name="James Nguyen" userId="45e968ed-a06c-4cb9-a9ca-2f32bff91007" providerId="ADAL" clId="{3846C8B0-F971-4440-932F-A8BF1879051C}" dt="2023-03-02T20:57:38.066" v="701" actId="478"/>
          <ac:picMkLst>
            <pc:docMk/>
            <pc:sldMk cId="430222312" sldId="2147479879"/>
            <ac:picMk id="17" creationId="{AD88D1FF-8B4A-9A39-1659-4E86A1D9CE3B}"/>
          </ac:picMkLst>
        </pc:picChg>
      </pc:sldChg>
      <pc:sldChg chg="add del">
        <pc:chgData name="James Nguyen" userId="45e968ed-a06c-4cb9-a9ca-2f32bff91007" providerId="ADAL" clId="{3846C8B0-F971-4440-932F-A8BF1879051C}" dt="2023-03-10T17:23:40.257" v="3730" actId="47"/>
        <pc:sldMkLst>
          <pc:docMk/>
          <pc:sldMk cId="3236533388" sldId="2147479879"/>
        </pc:sldMkLst>
      </pc:sldChg>
      <pc:sldChg chg="addSp modSp new mod">
        <pc:chgData name="James Nguyen" userId="45e968ed-a06c-4cb9-a9ca-2f32bff91007" providerId="ADAL" clId="{3846C8B0-F971-4440-932F-A8BF1879051C}" dt="2023-03-02T22:35:17.157" v="1420" actId="20577"/>
        <pc:sldMkLst>
          <pc:docMk/>
          <pc:sldMk cId="866867963" sldId="2147479880"/>
        </pc:sldMkLst>
        <pc:spChg chg="mod">
          <ac:chgData name="James Nguyen" userId="45e968ed-a06c-4cb9-a9ca-2f32bff91007" providerId="ADAL" clId="{3846C8B0-F971-4440-932F-A8BF1879051C}" dt="2023-03-02T22:14:58.064" v="1401" actId="20577"/>
          <ac:spMkLst>
            <pc:docMk/>
            <pc:sldMk cId="866867963" sldId="2147479880"/>
            <ac:spMk id="2" creationId="{763C120E-154A-E683-9DA7-FF506AE7D97D}"/>
          </ac:spMkLst>
        </pc:spChg>
        <pc:spChg chg="add mod">
          <ac:chgData name="James Nguyen" userId="45e968ed-a06c-4cb9-a9ca-2f32bff91007" providerId="ADAL" clId="{3846C8B0-F971-4440-932F-A8BF1879051C}" dt="2023-03-02T22:35:17.157" v="1420" actId="20577"/>
          <ac:spMkLst>
            <pc:docMk/>
            <pc:sldMk cId="866867963" sldId="2147479880"/>
            <ac:spMk id="3" creationId="{E663B45D-5A4E-9203-B249-CF7421803278}"/>
          </ac:spMkLst>
        </pc:spChg>
      </pc:sldChg>
      <pc:sldChg chg="addSp delSp modSp new mod ord modNotesTx">
        <pc:chgData name="James Nguyen" userId="45e968ed-a06c-4cb9-a9ca-2f32bff91007" providerId="ADAL" clId="{3846C8B0-F971-4440-932F-A8BF1879051C}" dt="2023-03-10T17:23:48.349" v="3732"/>
        <pc:sldMkLst>
          <pc:docMk/>
          <pc:sldMk cId="3813550969" sldId="2147479881"/>
        </pc:sldMkLst>
        <pc:spChg chg="mod">
          <ac:chgData name="James Nguyen" userId="45e968ed-a06c-4cb9-a9ca-2f32bff91007" providerId="ADAL" clId="{3846C8B0-F971-4440-932F-A8BF1879051C}" dt="2023-03-02T22:47:54.528" v="1468" actId="20577"/>
          <ac:spMkLst>
            <pc:docMk/>
            <pc:sldMk cId="3813550969" sldId="2147479881"/>
            <ac:spMk id="2" creationId="{336661E9-A571-C974-8242-4F27A6B8226E}"/>
          </ac:spMkLst>
        </pc:spChg>
        <pc:spChg chg="add mod">
          <ac:chgData name="James Nguyen" userId="45e968ed-a06c-4cb9-a9ca-2f32bff91007" providerId="ADAL" clId="{3846C8B0-F971-4440-932F-A8BF1879051C}" dt="2023-03-10T17:23:27.008" v="3728" actId="114"/>
          <ac:spMkLst>
            <pc:docMk/>
            <pc:sldMk cId="3813550969" sldId="2147479881"/>
            <ac:spMk id="4" creationId="{FF0BEF7F-0CA1-B0EC-9CB4-9A09764CCEB3}"/>
          </ac:spMkLst>
        </pc:spChg>
        <pc:spChg chg="add del">
          <ac:chgData name="James Nguyen" userId="45e968ed-a06c-4cb9-a9ca-2f32bff91007" providerId="ADAL" clId="{3846C8B0-F971-4440-932F-A8BF1879051C}" dt="2023-03-02T21:56:08.955" v="830" actId="22"/>
          <ac:spMkLst>
            <pc:docMk/>
            <pc:sldMk cId="3813550969" sldId="2147479881"/>
            <ac:spMk id="6" creationId="{8752C18F-7253-9068-AAE5-3BE8E4102E4E}"/>
          </ac:spMkLst>
        </pc:spChg>
        <pc:spChg chg="add del">
          <ac:chgData name="James Nguyen" userId="45e968ed-a06c-4cb9-a9ca-2f32bff91007" providerId="ADAL" clId="{3846C8B0-F971-4440-932F-A8BF1879051C}" dt="2023-03-02T21:56:19.032" v="832" actId="22"/>
          <ac:spMkLst>
            <pc:docMk/>
            <pc:sldMk cId="3813550969" sldId="2147479881"/>
            <ac:spMk id="8" creationId="{B371F3C9-BCD9-7639-9C33-F11E4ECDE41D}"/>
          </ac:spMkLst>
        </pc:spChg>
      </pc:sldChg>
      <pc:sldChg chg="addSp delSp modSp new mod">
        <pc:chgData name="James Nguyen" userId="45e968ed-a06c-4cb9-a9ca-2f32bff91007" providerId="ADAL" clId="{3846C8B0-F971-4440-932F-A8BF1879051C}" dt="2023-03-10T17:24:03.312" v="3743" actId="20577"/>
        <pc:sldMkLst>
          <pc:docMk/>
          <pc:sldMk cId="210836406" sldId="2147479882"/>
        </pc:sldMkLst>
        <pc:spChg chg="mod">
          <ac:chgData name="James Nguyen" userId="45e968ed-a06c-4cb9-a9ca-2f32bff91007" providerId="ADAL" clId="{3846C8B0-F971-4440-932F-A8BF1879051C}" dt="2023-03-02T21:59:36.365" v="942" actId="20577"/>
          <ac:spMkLst>
            <pc:docMk/>
            <pc:sldMk cId="210836406" sldId="2147479882"/>
            <ac:spMk id="2" creationId="{67E3518D-29D7-B60C-0CF0-0DD5F1FBA345}"/>
          </ac:spMkLst>
        </pc:spChg>
        <pc:spChg chg="add mod">
          <ac:chgData name="James Nguyen" userId="45e968ed-a06c-4cb9-a9ca-2f32bff91007" providerId="ADAL" clId="{3846C8B0-F971-4440-932F-A8BF1879051C}" dt="2023-03-10T17:24:03.312" v="3743" actId="20577"/>
          <ac:spMkLst>
            <pc:docMk/>
            <pc:sldMk cId="210836406" sldId="2147479882"/>
            <ac:spMk id="3" creationId="{26D746D9-EE25-AC3B-9F82-550658BC6DB1}"/>
          </ac:spMkLst>
        </pc:spChg>
        <pc:spChg chg="add mod">
          <ac:chgData name="James Nguyen" userId="45e968ed-a06c-4cb9-a9ca-2f32bff91007" providerId="ADAL" clId="{3846C8B0-F971-4440-932F-A8BF1879051C}" dt="2023-03-02T22:10:29.897" v="1289" actId="1076"/>
          <ac:spMkLst>
            <pc:docMk/>
            <pc:sldMk cId="210836406" sldId="2147479882"/>
            <ac:spMk id="12" creationId="{0AED31C8-4FD2-1354-F070-F864E74E520E}"/>
          </ac:spMkLst>
        </pc:spChg>
        <pc:spChg chg="add del">
          <ac:chgData name="James Nguyen" userId="45e968ed-a06c-4cb9-a9ca-2f32bff91007" providerId="ADAL" clId="{3846C8B0-F971-4440-932F-A8BF1879051C}" dt="2023-03-02T22:09:30.710" v="1259" actId="478"/>
          <ac:spMkLst>
            <pc:docMk/>
            <pc:sldMk cId="210836406" sldId="2147479882"/>
            <ac:spMk id="14" creationId="{5BEABD1A-F395-5E29-5DF3-309038C73746}"/>
          </ac:spMkLst>
        </pc:spChg>
        <pc:spChg chg="add mod">
          <ac:chgData name="James Nguyen" userId="45e968ed-a06c-4cb9-a9ca-2f32bff91007" providerId="ADAL" clId="{3846C8B0-F971-4440-932F-A8BF1879051C}" dt="2023-03-02T22:10:36.181" v="1291" actId="1076"/>
          <ac:spMkLst>
            <pc:docMk/>
            <pc:sldMk cId="210836406" sldId="2147479882"/>
            <ac:spMk id="15" creationId="{51FCA107-6084-8A62-D87C-941CCBA5F291}"/>
          </ac:spMkLst>
        </pc:spChg>
        <pc:picChg chg="add mod">
          <ac:chgData name="James Nguyen" userId="45e968ed-a06c-4cb9-a9ca-2f32bff91007" providerId="ADAL" clId="{3846C8B0-F971-4440-932F-A8BF1879051C}" dt="2023-03-02T22:10:29.897" v="1289" actId="1076"/>
          <ac:picMkLst>
            <pc:docMk/>
            <pc:sldMk cId="210836406" sldId="2147479882"/>
            <ac:picMk id="5" creationId="{FA82ECBF-1762-0C6A-3864-91B81C465FE8}"/>
          </ac:picMkLst>
        </pc:picChg>
        <pc:picChg chg="add mod">
          <ac:chgData name="James Nguyen" userId="45e968ed-a06c-4cb9-a9ca-2f32bff91007" providerId="ADAL" clId="{3846C8B0-F971-4440-932F-A8BF1879051C}" dt="2023-03-02T22:10:32.202" v="1290" actId="1076"/>
          <ac:picMkLst>
            <pc:docMk/>
            <pc:sldMk cId="210836406" sldId="2147479882"/>
            <ac:picMk id="7" creationId="{833F21B7-A826-D47C-06A2-0C574760465C}"/>
          </ac:picMkLst>
        </pc:picChg>
        <pc:picChg chg="add mod">
          <ac:chgData name="James Nguyen" userId="45e968ed-a06c-4cb9-a9ca-2f32bff91007" providerId="ADAL" clId="{3846C8B0-F971-4440-932F-A8BF1879051C}" dt="2023-03-02T22:10:29.897" v="1289" actId="1076"/>
          <ac:picMkLst>
            <pc:docMk/>
            <pc:sldMk cId="210836406" sldId="2147479882"/>
            <ac:picMk id="9" creationId="{5C037682-34EE-AD05-03B7-FE61F57F416A}"/>
          </ac:picMkLst>
        </pc:picChg>
        <pc:picChg chg="add del">
          <ac:chgData name="James Nguyen" userId="45e968ed-a06c-4cb9-a9ca-2f32bff91007" providerId="ADAL" clId="{3846C8B0-F971-4440-932F-A8BF1879051C}" dt="2023-03-02T22:06:43.321" v="1202" actId="22"/>
          <ac:picMkLst>
            <pc:docMk/>
            <pc:sldMk cId="210836406" sldId="2147479882"/>
            <ac:picMk id="11" creationId="{B23EA3AA-A8E6-129D-95C8-9066641D334A}"/>
          </ac:picMkLst>
        </pc:picChg>
      </pc:sldChg>
      <pc:sldChg chg="addSp delSp modSp add mod">
        <pc:chgData name="James Nguyen" userId="45e968ed-a06c-4cb9-a9ca-2f32bff91007" providerId="ADAL" clId="{3846C8B0-F971-4440-932F-A8BF1879051C}" dt="2023-03-02T22:38:50.937" v="1455" actId="1076"/>
        <pc:sldMkLst>
          <pc:docMk/>
          <pc:sldMk cId="1501932987" sldId="2147479883"/>
        </pc:sldMkLst>
        <pc:spChg chg="del">
          <ac:chgData name="James Nguyen" userId="45e968ed-a06c-4cb9-a9ca-2f32bff91007" providerId="ADAL" clId="{3846C8B0-F971-4440-932F-A8BF1879051C}" dt="2023-03-02T22:12:34.365" v="1335" actId="478"/>
          <ac:spMkLst>
            <pc:docMk/>
            <pc:sldMk cId="1501932987" sldId="2147479883"/>
            <ac:spMk id="3" creationId="{4366EC5C-3582-3935-F9B4-70D30D4A3EAD}"/>
          </ac:spMkLst>
        </pc:spChg>
        <pc:spChg chg="add mod">
          <ac:chgData name="James Nguyen" userId="45e968ed-a06c-4cb9-a9ca-2f32bff91007" providerId="ADAL" clId="{3846C8B0-F971-4440-932F-A8BF1879051C}" dt="2023-03-02T22:38:43.105" v="1450" actId="14100"/>
          <ac:spMkLst>
            <pc:docMk/>
            <pc:sldMk cId="1501932987" sldId="2147479883"/>
            <ac:spMk id="4" creationId="{E3C3D8EA-8A84-EF6C-B34F-C4E696FEBD9F}"/>
          </ac:spMkLst>
        </pc:spChg>
        <pc:spChg chg="mod">
          <ac:chgData name="James Nguyen" userId="45e968ed-a06c-4cb9-a9ca-2f32bff91007" providerId="ADAL" clId="{3846C8B0-F971-4440-932F-A8BF1879051C}" dt="2023-03-02T22:12:28.212" v="1333" actId="20577"/>
          <ac:spMkLst>
            <pc:docMk/>
            <pc:sldMk cId="1501932987" sldId="2147479883"/>
            <ac:spMk id="9" creationId="{5AA169DC-0B59-AE83-52F8-D7494328C2BF}"/>
          </ac:spMkLst>
        </pc:spChg>
        <pc:spChg chg="del">
          <ac:chgData name="James Nguyen" userId="45e968ed-a06c-4cb9-a9ca-2f32bff91007" providerId="ADAL" clId="{3846C8B0-F971-4440-932F-A8BF1879051C}" dt="2023-03-02T22:12:34.365" v="1335" actId="478"/>
          <ac:spMkLst>
            <pc:docMk/>
            <pc:sldMk cId="1501932987" sldId="2147479883"/>
            <ac:spMk id="18" creationId="{AF428072-C21C-7E33-B727-D97F23DE3376}"/>
          </ac:spMkLst>
        </pc:spChg>
        <pc:spChg chg="del">
          <ac:chgData name="James Nguyen" userId="45e968ed-a06c-4cb9-a9ca-2f32bff91007" providerId="ADAL" clId="{3846C8B0-F971-4440-932F-A8BF1879051C}" dt="2023-03-02T22:12:34.365" v="1335" actId="478"/>
          <ac:spMkLst>
            <pc:docMk/>
            <pc:sldMk cId="1501932987" sldId="2147479883"/>
            <ac:spMk id="19" creationId="{87C381C2-1EBB-DF03-B03A-2E9870DDF3CA}"/>
          </ac:spMkLst>
        </pc:spChg>
        <pc:spChg chg="del">
          <ac:chgData name="James Nguyen" userId="45e968ed-a06c-4cb9-a9ca-2f32bff91007" providerId="ADAL" clId="{3846C8B0-F971-4440-932F-A8BF1879051C}" dt="2023-03-02T22:12:34.365" v="1335" actId="478"/>
          <ac:spMkLst>
            <pc:docMk/>
            <pc:sldMk cId="1501932987" sldId="2147479883"/>
            <ac:spMk id="20" creationId="{138F4D89-DA44-EFD9-D713-357BF56886B8}"/>
          </ac:spMkLst>
        </pc:spChg>
        <pc:spChg chg="del">
          <ac:chgData name="James Nguyen" userId="45e968ed-a06c-4cb9-a9ca-2f32bff91007" providerId="ADAL" clId="{3846C8B0-F971-4440-932F-A8BF1879051C}" dt="2023-03-02T22:12:34.365" v="1335" actId="478"/>
          <ac:spMkLst>
            <pc:docMk/>
            <pc:sldMk cId="1501932987" sldId="2147479883"/>
            <ac:spMk id="21" creationId="{C970A63B-9875-DC5E-78E1-EF200915875B}"/>
          </ac:spMkLst>
        </pc:spChg>
        <pc:spChg chg="del">
          <ac:chgData name="James Nguyen" userId="45e968ed-a06c-4cb9-a9ca-2f32bff91007" providerId="ADAL" clId="{3846C8B0-F971-4440-932F-A8BF1879051C}" dt="2023-03-02T22:12:30.531" v="1334" actId="478"/>
          <ac:spMkLst>
            <pc:docMk/>
            <pc:sldMk cId="1501932987" sldId="2147479883"/>
            <ac:spMk id="23" creationId="{030881AA-FFB0-B122-5333-95F26B58E6CD}"/>
          </ac:spMkLst>
        </pc:spChg>
        <pc:picChg chg="add mod">
          <ac:chgData name="James Nguyen" userId="45e968ed-a06c-4cb9-a9ca-2f32bff91007" providerId="ADAL" clId="{3846C8B0-F971-4440-932F-A8BF1879051C}" dt="2023-03-02T22:38:50.937" v="1455" actId="1076"/>
          <ac:picMkLst>
            <pc:docMk/>
            <pc:sldMk cId="1501932987" sldId="2147479883"/>
            <ac:picMk id="3" creationId="{ECABAE70-2AA4-87DD-7647-D82CDA73478A}"/>
          </ac:picMkLst>
        </pc:picChg>
        <pc:picChg chg="del">
          <ac:chgData name="James Nguyen" userId="45e968ed-a06c-4cb9-a9ca-2f32bff91007" providerId="ADAL" clId="{3846C8B0-F971-4440-932F-A8BF1879051C}" dt="2023-03-02T22:12:34.365" v="1335" actId="478"/>
          <ac:picMkLst>
            <pc:docMk/>
            <pc:sldMk cId="1501932987" sldId="2147479883"/>
            <ac:picMk id="17" creationId="{AD88D1FF-8B4A-9A39-1659-4E86A1D9CE3B}"/>
          </ac:picMkLst>
        </pc:picChg>
      </pc:sldChg>
      <pc:sldChg chg="addSp delSp modSp new mod">
        <pc:chgData name="James Nguyen" userId="45e968ed-a06c-4cb9-a9ca-2f32bff91007" providerId="ADAL" clId="{3846C8B0-F971-4440-932F-A8BF1879051C}" dt="2023-03-03T01:22:51.387" v="3012" actId="20577"/>
        <pc:sldMkLst>
          <pc:docMk/>
          <pc:sldMk cId="20038303" sldId="2147479884"/>
        </pc:sldMkLst>
        <pc:spChg chg="del">
          <ac:chgData name="James Nguyen" userId="45e968ed-a06c-4cb9-a9ca-2f32bff91007" providerId="ADAL" clId="{3846C8B0-F971-4440-932F-A8BF1879051C}" dt="2023-03-03T01:00:35.527" v="1558" actId="478"/>
          <ac:spMkLst>
            <pc:docMk/>
            <pc:sldMk cId="20038303" sldId="2147479884"/>
            <ac:spMk id="2" creationId="{E145551D-C9C2-92C3-4133-F8918B434FF3}"/>
          </ac:spMkLst>
        </pc:spChg>
        <pc:spChg chg="add del mod">
          <ac:chgData name="James Nguyen" userId="45e968ed-a06c-4cb9-a9ca-2f32bff91007" providerId="ADAL" clId="{3846C8B0-F971-4440-932F-A8BF1879051C}" dt="2023-03-03T01:00:33.868" v="1557"/>
          <ac:spMkLst>
            <pc:docMk/>
            <pc:sldMk cId="20038303" sldId="2147479884"/>
            <ac:spMk id="3" creationId="{3A1298D6-9221-82EA-80EE-D614EE9379E4}"/>
          </ac:spMkLst>
        </pc:spChg>
        <pc:spChg chg="add mod">
          <ac:chgData name="James Nguyen" userId="45e968ed-a06c-4cb9-a9ca-2f32bff91007" providerId="ADAL" clId="{3846C8B0-F971-4440-932F-A8BF1879051C}" dt="2023-03-03T01:00:49.329" v="1598" actId="20577"/>
          <ac:spMkLst>
            <pc:docMk/>
            <pc:sldMk cId="20038303" sldId="2147479884"/>
            <ac:spMk id="4" creationId="{3B316570-F093-506B-318C-5228DD6139E9}"/>
          </ac:spMkLst>
        </pc:spChg>
        <pc:spChg chg="add mod">
          <ac:chgData name="James Nguyen" userId="45e968ed-a06c-4cb9-a9ca-2f32bff91007" providerId="ADAL" clId="{3846C8B0-F971-4440-932F-A8BF1879051C}" dt="2023-03-03T01:22:51.387" v="3012" actId="20577"/>
          <ac:spMkLst>
            <pc:docMk/>
            <pc:sldMk cId="20038303" sldId="2147479884"/>
            <ac:spMk id="5" creationId="{AD98E36B-083F-1DA2-23B5-13220A0B6E4F}"/>
          </ac:spMkLst>
        </pc:spChg>
      </pc:sldChg>
      <pc:sldChg chg="addSp modSp new mod">
        <pc:chgData name="James Nguyen" userId="45e968ed-a06c-4cb9-a9ca-2f32bff91007" providerId="ADAL" clId="{3846C8B0-F971-4440-932F-A8BF1879051C}" dt="2023-03-03T17:49:36.152" v="3060" actId="20577"/>
        <pc:sldMkLst>
          <pc:docMk/>
          <pc:sldMk cId="1143588519" sldId="2147479885"/>
        </pc:sldMkLst>
        <pc:spChg chg="mod">
          <ac:chgData name="James Nguyen" userId="45e968ed-a06c-4cb9-a9ca-2f32bff91007" providerId="ADAL" clId="{3846C8B0-F971-4440-932F-A8BF1879051C}" dt="2023-03-03T17:49:36.152" v="3060" actId="20577"/>
          <ac:spMkLst>
            <pc:docMk/>
            <pc:sldMk cId="1143588519" sldId="2147479885"/>
            <ac:spMk id="2" creationId="{26E9490C-49E1-EB3E-61EB-B1493047CB1D}"/>
          </ac:spMkLst>
        </pc:spChg>
        <pc:picChg chg="add mod">
          <ac:chgData name="James Nguyen" userId="45e968ed-a06c-4cb9-a9ca-2f32bff91007" providerId="ADAL" clId="{3846C8B0-F971-4440-932F-A8BF1879051C}" dt="2023-03-03T17:48:27.803" v="3025" actId="1076"/>
          <ac:picMkLst>
            <pc:docMk/>
            <pc:sldMk cId="1143588519" sldId="2147479885"/>
            <ac:picMk id="1026" creationId="{BF2428A5-D517-50CE-734F-558EF310FF2F}"/>
          </ac:picMkLst>
        </pc:picChg>
      </pc:sldChg>
      <pc:sldChg chg="addSp modSp add mod ord">
        <pc:chgData name="James Nguyen" userId="45e968ed-a06c-4cb9-a9ca-2f32bff91007" providerId="ADAL" clId="{3846C8B0-F971-4440-932F-A8BF1879051C}" dt="2023-03-10T17:18:09.310" v="3648"/>
        <pc:sldMkLst>
          <pc:docMk/>
          <pc:sldMk cId="966968309" sldId="2147479886"/>
        </pc:sldMkLst>
        <pc:spChg chg="add mod">
          <ac:chgData name="James Nguyen" userId="45e968ed-a06c-4cb9-a9ca-2f32bff91007" providerId="ADAL" clId="{3846C8B0-F971-4440-932F-A8BF1879051C}" dt="2023-03-10T17:18:05.315" v="3646" actId="20577"/>
          <ac:spMkLst>
            <pc:docMk/>
            <pc:sldMk cId="966968309" sldId="2147479886"/>
            <ac:spMk id="2" creationId="{CFEC580F-9F5B-AACD-E3EB-838463013A64}"/>
          </ac:spMkLst>
        </pc:spChg>
        <pc:spChg chg="mod">
          <ac:chgData name="James Nguyen" userId="45e968ed-a06c-4cb9-a9ca-2f32bff91007" providerId="ADAL" clId="{3846C8B0-F971-4440-932F-A8BF1879051C}" dt="2023-03-03T17:55:12.668" v="3070" actId="1076"/>
          <ac:spMkLst>
            <pc:docMk/>
            <pc:sldMk cId="966968309" sldId="2147479886"/>
            <ac:spMk id="5" creationId="{61FAD66B-83C2-67D0-DA73-352FD88698A0}"/>
          </ac:spMkLst>
        </pc:spChg>
      </pc:sldChg>
      <pc:sldChg chg="new del">
        <pc:chgData name="James Nguyen" userId="45e968ed-a06c-4cb9-a9ca-2f32bff91007" providerId="ADAL" clId="{3846C8B0-F971-4440-932F-A8BF1879051C}" dt="2023-03-03T17:54:54.286" v="3062" actId="47"/>
        <pc:sldMkLst>
          <pc:docMk/>
          <pc:sldMk cId="1586147133" sldId="2147479886"/>
        </pc:sldMkLst>
      </pc:sldChg>
      <pc:sldChg chg="add">
        <pc:chgData name="James Nguyen" userId="45e968ed-a06c-4cb9-a9ca-2f32bff91007" providerId="ADAL" clId="{3846C8B0-F971-4440-932F-A8BF1879051C}" dt="2023-03-10T17:15:15.633" v="3513"/>
        <pc:sldMkLst>
          <pc:docMk/>
          <pc:sldMk cId="3070210735" sldId="2147480062"/>
        </pc:sldMkLst>
      </pc:sldChg>
      <pc:sldChg chg="add">
        <pc:chgData name="James Nguyen" userId="45e968ed-a06c-4cb9-a9ca-2f32bff91007" providerId="ADAL" clId="{3846C8B0-F971-4440-932F-A8BF1879051C}" dt="2023-03-10T17:15:58.209" v="3516"/>
        <pc:sldMkLst>
          <pc:docMk/>
          <pc:sldMk cId="653227653" sldId="2147480071"/>
        </pc:sldMkLst>
      </pc:sldChg>
      <pc:sldChg chg="add">
        <pc:chgData name="James Nguyen" userId="45e968ed-a06c-4cb9-a9ca-2f32bff91007" providerId="ADAL" clId="{3846C8B0-F971-4440-932F-A8BF1879051C}" dt="2023-03-10T17:16:37.627" v="3518"/>
        <pc:sldMkLst>
          <pc:docMk/>
          <pc:sldMk cId="3594296897" sldId="2147480119"/>
        </pc:sldMkLst>
      </pc:sldChg>
      <pc:sldMasterChg chg="delSldLayout">
        <pc:chgData name="James Nguyen" userId="45e968ed-a06c-4cb9-a9ca-2f32bff91007" providerId="ADAL" clId="{3846C8B0-F971-4440-932F-A8BF1879051C}" dt="2023-03-02T19:38:15.822" v="411" actId="47"/>
        <pc:sldMasterMkLst>
          <pc:docMk/>
          <pc:sldMasterMk cId="2053859641" sldId="2147495570"/>
        </pc:sldMasterMkLst>
        <pc:sldLayoutChg chg="del">
          <pc:chgData name="James Nguyen" userId="45e968ed-a06c-4cb9-a9ca-2f32bff91007" providerId="ADAL" clId="{3846C8B0-F971-4440-932F-A8BF1879051C}" dt="2023-03-02T19:38:15.822" v="411" actId="47"/>
          <pc:sldLayoutMkLst>
            <pc:docMk/>
            <pc:sldMasterMk cId="2053859641" sldId="2147495570"/>
            <pc:sldLayoutMk cId="1548659064" sldId="2147495962"/>
          </pc:sldLayoutMkLst>
        </pc:sldLayoutChg>
      </pc:sldMasterChg>
      <pc:sldMasterChg chg="delSldLayout">
        <pc:chgData name="James Nguyen" userId="45e968ed-a06c-4cb9-a9ca-2f32bff91007" providerId="ADAL" clId="{3846C8B0-F971-4440-932F-A8BF1879051C}" dt="2023-03-02T19:38:50.587" v="462" actId="47"/>
        <pc:sldMasterMkLst>
          <pc:docMk/>
          <pc:sldMasterMk cId="844298899" sldId="2147496073"/>
        </pc:sldMasterMkLst>
        <pc:sldLayoutChg chg="del">
          <pc:chgData name="James Nguyen" userId="45e968ed-a06c-4cb9-a9ca-2f32bff91007" providerId="ADAL" clId="{3846C8B0-F971-4440-932F-A8BF1879051C}" dt="2023-03-02T19:38:50.587" v="462" actId="47"/>
          <pc:sldLayoutMkLst>
            <pc:docMk/>
            <pc:sldMasterMk cId="844298899" sldId="2147496073"/>
            <pc:sldLayoutMk cId="403357445" sldId="2147496093"/>
          </pc:sldLayoutMkLst>
        </pc:sldLayoutChg>
      </pc:sldMasterChg>
    </pc:docChg>
  </pc:docChgLst>
  <pc:docChgLst>
    <pc:chgData name="Alexandre Delarue" userId="S::aldelar@microsoft.com::7c2b1d9f-fb90-4e77-9dc8-b169a2ced3ea" providerId="AD" clId="Web-{3445247C-48D3-221C-D72D-8AEBB489C007}"/>
    <pc:docChg chg="modSld">
      <pc:chgData name="Alexandre Delarue" userId="S::aldelar@microsoft.com::7c2b1d9f-fb90-4e77-9dc8-b169a2ced3ea" providerId="AD" clId="Web-{3445247C-48D3-221C-D72D-8AEBB489C007}" dt="2023-03-03T17:49:45.418" v="30" actId="14100"/>
      <pc:docMkLst>
        <pc:docMk/>
      </pc:docMkLst>
      <pc:sldChg chg="modSp">
        <pc:chgData name="Alexandre Delarue" userId="S::aldelar@microsoft.com::7c2b1d9f-fb90-4e77-9dc8-b169a2ced3ea" providerId="AD" clId="Web-{3445247C-48D3-221C-D72D-8AEBB489C007}" dt="2023-03-03T17:49:45.418" v="30" actId="14100"/>
        <pc:sldMkLst>
          <pc:docMk/>
          <pc:sldMk cId="866867963" sldId="2147479880"/>
        </pc:sldMkLst>
        <pc:spChg chg="mod">
          <ac:chgData name="Alexandre Delarue" userId="S::aldelar@microsoft.com::7c2b1d9f-fb90-4e77-9dc8-b169a2ced3ea" providerId="AD" clId="Web-{3445247C-48D3-221C-D72D-8AEBB489C007}" dt="2023-03-03T17:49:45.418" v="30" actId="14100"/>
          <ac:spMkLst>
            <pc:docMk/>
            <pc:sldMk cId="866867963" sldId="2147479880"/>
            <ac:spMk id="3" creationId="{E663B45D-5A4E-9203-B249-CF7421803278}"/>
          </ac:spMkLst>
        </pc:spChg>
      </pc:sldChg>
    </pc:docChg>
  </pc:docChgLst>
</pc:chgInfo>
</file>

<file path=ppt/comments/modernComment_7FFFF10B_3FF3ABF.xml><?xml version="1.0" encoding="utf-8"?>
<p188:cmLst xmlns:a="http://schemas.openxmlformats.org/drawingml/2006/main" xmlns:r="http://schemas.openxmlformats.org/officeDocument/2006/relationships" xmlns:p188="http://schemas.microsoft.com/office/powerpoint/2018/8/main">
  <p188:cm id="{ACEFBB2C-704D-4795-A8BB-C47974F8F328}" authorId="{D388F777-0E37-0E79-08DD-D51628293890}" status="resolved" created="2023-01-19T00:44:05.100" complete="100000">
    <pc:sldMkLst xmlns:pc="http://schemas.microsoft.com/office/powerpoint/2013/main/command">
      <pc:docMk/>
      <pc:sldMk cId="67058367" sldId="2147479819"/>
    </pc:sldMkLst>
    <p188:txBody>
      <a:bodyPr/>
      <a:lstStyle/>
      <a:p>
        <a:r>
          <a:rPr lang="en-US"/>
          <a:t>Updated all boxes, where there was low contrast between font color and background.</a:t>
        </a:r>
      </a:p>
    </p188:txBody>
  </p188:cm>
</p188:cmLst>
</file>

<file path=ppt/diagrams/_rels/data1.xml.rels><?xml version="1.0" encoding="UTF-8" standalone="yes"?>
<Relationships xmlns="http://schemas.openxmlformats.org/package/2006/relationships"><Relationship Id="rId1" Type="http://schemas.openxmlformats.org/officeDocument/2006/relationships/hyperlink" Target="https://github.com/microsoft/OpenAIWorkshop/tree/main/scenarios/openai_on_custom_datase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github.com/microsoft/OpenAIWorkshop/tree/main/scenarios/openai_on_custom_datase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AC7A7-45D3-4B75-AA1A-0E9E899E8B4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2E5FDCD-9DC3-4FAC-B8DA-09712B6BEAD9}">
      <dgm:prSet phldrT="[Text]"/>
      <dgm:spPr/>
      <dgm:t>
        <a:bodyPr/>
        <a:lstStyle/>
        <a:p>
          <a:r>
            <a:rPr lang="en-US"/>
            <a:t>Prompt Engineering</a:t>
          </a:r>
        </a:p>
      </dgm:t>
    </dgm:pt>
    <dgm:pt modelId="{FC4DC664-3C2F-4461-98FF-9C928270034C}" type="parTrans" cxnId="{8839A234-2623-472A-A042-CF02D4987C22}">
      <dgm:prSet/>
      <dgm:spPr/>
      <dgm:t>
        <a:bodyPr/>
        <a:lstStyle/>
        <a:p>
          <a:endParaRPr lang="en-US"/>
        </a:p>
      </dgm:t>
    </dgm:pt>
    <dgm:pt modelId="{CFAD64C3-4D5E-4B9B-8830-C65CB9AADE89}" type="sibTrans" cxnId="{8839A234-2623-472A-A042-CF02D4987C22}">
      <dgm:prSet/>
      <dgm:spPr/>
      <dgm:t>
        <a:bodyPr/>
        <a:lstStyle/>
        <a:p>
          <a:endParaRPr lang="en-US"/>
        </a:p>
      </dgm:t>
    </dgm:pt>
    <dgm:pt modelId="{8DBB0C22-831B-4A86-A282-89AA343AE460}" type="asst">
      <dgm:prSet phldrT="[Text]"/>
      <dgm:spPr/>
      <dgm:t>
        <a:bodyPr/>
        <a:lstStyle/>
        <a:p>
          <a:r>
            <a:rPr lang="en-US"/>
            <a:t>Build your first </a:t>
          </a:r>
          <a:r>
            <a:rPr lang="en-US" err="1"/>
            <a:t>OpenAI</a:t>
          </a:r>
          <a:r>
            <a:rPr lang="en-US"/>
            <a:t> application with Power App</a:t>
          </a:r>
        </a:p>
      </dgm:t>
    </dgm:pt>
    <dgm:pt modelId="{1F79F6D3-9669-415A-ABAE-D19F46A061F2}" type="parTrans" cxnId="{92911A62-57CA-4AE3-9E47-480940DB2D4B}">
      <dgm:prSet/>
      <dgm:spPr/>
      <dgm:t>
        <a:bodyPr/>
        <a:lstStyle/>
        <a:p>
          <a:endParaRPr lang="en-US"/>
        </a:p>
      </dgm:t>
    </dgm:pt>
    <dgm:pt modelId="{630D43C7-74E8-4A00-90D4-D12650ADBF2B}" type="sibTrans" cxnId="{92911A62-57CA-4AE3-9E47-480940DB2D4B}">
      <dgm:prSet/>
      <dgm:spPr/>
      <dgm:t>
        <a:bodyPr/>
        <a:lstStyle/>
        <a:p>
          <a:endParaRPr lang="en-US"/>
        </a:p>
      </dgm:t>
    </dgm:pt>
    <dgm:pt modelId="{FB7EDADA-F96A-4429-994F-07C9392E7F07}">
      <dgm:prSet phldrT="[Text]" custT="1"/>
      <dgm:spPr/>
      <dgm:t>
        <a:bodyPr/>
        <a:lstStyle/>
        <a:p>
          <a:r>
            <a:rPr lang="en-US" sz="1900" kern="1200">
              <a:solidFill>
                <a:prstClr val="white"/>
              </a:solidFill>
              <a:latin typeface="Segoe UI"/>
              <a:ea typeface="+mn-ea"/>
              <a:cs typeface="+mn-cs"/>
            </a:rPr>
            <a:t>Option 1: Asking natural language question on SQL data</a:t>
          </a:r>
        </a:p>
      </dgm:t>
    </dgm:pt>
    <dgm:pt modelId="{F5D365FA-E50B-45A3-A563-9125EF1CD3D1}" type="parTrans" cxnId="{7597E670-D4CB-4DFC-96C5-9E9C701F7BB5}">
      <dgm:prSet/>
      <dgm:spPr/>
      <dgm:t>
        <a:bodyPr/>
        <a:lstStyle/>
        <a:p>
          <a:endParaRPr lang="en-US"/>
        </a:p>
      </dgm:t>
    </dgm:pt>
    <dgm:pt modelId="{4798B51F-6627-43CF-B235-FB7B79ABAB05}" type="sibTrans" cxnId="{7597E670-D4CB-4DFC-96C5-9E9C701F7BB5}">
      <dgm:prSet/>
      <dgm:spPr/>
      <dgm:t>
        <a:bodyPr/>
        <a:lstStyle/>
        <a:p>
          <a:endParaRPr lang="en-US"/>
        </a:p>
      </dgm:t>
    </dgm:pt>
    <dgm:pt modelId="{423FD2F5-2AF3-4BF4-918C-F8D8CC6D34DB}">
      <dgm:prSet phldrT="[Text]" custT="1"/>
      <dgm:spPr/>
      <dgm:t>
        <a:bodyPr/>
        <a:lstStyle/>
        <a:p>
          <a:r>
            <a:rPr lang="en-US" sz="1900" kern="1200">
              <a:solidFill>
                <a:prstClr val="white"/>
              </a:solidFill>
              <a:latin typeface="Segoe UI"/>
              <a:ea typeface="+mn-ea"/>
              <a:cs typeface="+mn-cs"/>
            </a:rPr>
            <a:t>Option 2: An AOAI data pipeline to extract insights from unstructured data</a:t>
          </a:r>
          <a:endParaRPr lang="en-US" sz="1900" kern="1200"/>
        </a:p>
      </dgm:t>
    </dgm:pt>
    <dgm:pt modelId="{0A7AA9E5-E95D-4863-B58F-DDA0677534BD}" type="parTrans" cxnId="{7E2534BF-9400-480C-B5E8-48C7831BFD9C}">
      <dgm:prSet/>
      <dgm:spPr/>
      <dgm:t>
        <a:bodyPr/>
        <a:lstStyle/>
        <a:p>
          <a:endParaRPr lang="en-US"/>
        </a:p>
      </dgm:t>
    </dgm:pt>
    <dgm:pt modelId="{CE308EA1-4C80-42C5-BC51-4C20E54BC04D}" type="sibTrans" cxnId="{7E2534BF-9400-480C-B5E8-48C7831BFD9C}">
      <dgm:prSet/>
      <dgm:spPr/>
      <dgm:t>
        <a:bodyPr/>
        <a:lstStyle/>
        <a:p>
          <a:endParaRPr lang="en-US"/>
        </a:p>
      </dgm:t>
    </dgm:pt>
    <dgm:pt modelId="{B7147286-B0FC-44B2-A276-108B4524544E}">
      <dgm:prSet phldrT="[Text]" custT="1"/>
      <dgm:spPr/>
      <dgm:t>
        <a:bodyPr/>
        <a:lstStyle/>
        <a:p>
          <a:r>
            <a:rPr lang="en-US" sz="1900" kern="1200">
              <a:solidFill>
                <a:prstClr val="white"/>
              </a:solidFill>
              <a:latin typeface="Segoe UI"/>
              <a:ea typeface="+mn-ea"/>
              <a:cs typeface="+mn-cs"/>
            </a:rPr>
            <a:t>O</a:t>
          </a:r>
          <a:r>
            <a:rPr lang="en-US" sz="1900" kern="1200">
              <a:solidFill>
                <a:prstClr val="white"/>
              </a:solidFill>
              <a:latin typeface="Segoe UI"/>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p</a:t>
          </a:r>
          <a:r>
            <a:rPr lang="en-US" sz="1900" kern="1200">
              <a:solidFill>
                <a:prstClr val="white"/>
              </a:solidFill>
              <a:latin typeface="Segoe UI"/>
              <a:ea typeface="+mn-ea"/>
              <a:cs typeface="+mn-cs"/>
            </a:rPr>
            <a:t>tion 3: </a:t>
          </a:r>
          <a:r>
            <a:rPr lang="en-US" sz="1900" u="none" kern="1200">
              <a:solidFill>
                <a:prstClr val="white"/>
              </a:solidFill>
              <a:latin typeface="Segoe UI"/>
              <a:ea typeface="+mn-ea"/>
              <a:cs typeface="+mn-cs"/>
            </a:rPr>
            <a:t>Make </a:t>
          </a:r>
          <a:r>
            <a:rPr lang="en-US" sz="1900" u="none" kern="1200" err="1">
              <a:solidFill>
                <a:prstClr val="white"/>
              </a:solidFill>
              <a:latin typeface="Segoe UI"/>
              <a:ea typeface="+mn-ea"/>
              <a:cs typeface="+mn-cs"/>
            </a:rPr>
            <a:t>ChatGPT</a:t>
          </a:r>
          <a:r>
            <a:rPr lang="en-US" sz="1900" u="none" kern="1200">
              <a:solidFill>
                <a:prstClr val="white"/>
              </a:solidFill>
              <a:latin typeface="Segoe UI"/>
              <a:ea typeface="+mn-ea"/>
              <a:cs typeface="+mn-cs"/>
            </a:rPr>
            <a:t> works on your own unstructured dataset</a:t>
          </a:r>
          <a:endParaRPr lang="en-US" sz="1900" u="sng" kern="1200">
            <a:solidFill>
              <a:prstClr val="white"/>
            </a:solidFill>
            <a:latin typeface="Segoe UI"/>
            <a:ea typeface="+mn-ea"/>
            <a:cs typeface="+mn-cs"/>
          </a:endParaRPr>
        </a:p>
      </dgm:t>
    </dgm:pt>
    <dgm:pt modelId="{D4914552-D9EB-45A4-BE4C-A44793DC8F59}" type="parTrans" cxnId="{F5B78C56-AEC5-4030-9194-0CE2A1281273}">
      <dgm:prSet/>
      <dgm:spPr/>
      <dgm:t>
        <a:bodyPr/>
        <a:lstStyle/>
        <a:p>
          <a:endParaRPr lang="en-US"/>
        </a:p>
      </dgm:t>
    </dgm:pt>
    <dgm:pt modelId="{5657EA4F-AC1A-4708-ADA2-08B0AEC0B77E}" type="sibTrans" cxnId="{F5B78C56-AEC5-4030-9194-0CE2A1281273}">
      <dgm:prSet/>
      <dgm:spPr/>
      <dgm:t>
        <a:bodyPr/>
        <a:lstStyle/>
        <a:p>
          <a:endParaRPr lang="en-US"/>
        </a:p>
      </dgm:t>
    </dgm:pt>
    <dgm:pt modelId="{15E28508-84A7-4BDD-BDB9-D72652A589AC}" type="asst">
      <dgm:prSet phldrT="[Text]"/>
      <dgm:spPr/>
      <dgm:t>
        <a:bodyPr/>
        <a:lstStyle/>
        <a:p>
          <a:r>
            <a:rPr lang="en-US"/>
            <a:t>Use </a:t>
          </a:r>
          <a:r>
            <a:rPr lang="en-US" err="1"/>
            <a:t>OpenAI</a:t>
          </a:r>
          <a:r>
            <a:rPr lang="en-US"/>
            <a:t> Python SDK</a:t>
          </a:r>
        </a:p>
      </dgm:t>
    </dgm:pt>
    <dgm:pt modelId="{25B5FA16-1D38-4048-B781-8275AC90285C}" type="parTrans" cxnId="{6F8F36D1-46D4-456C-9975-1507E33CFFFC}">
      <dgm:prSet/>
      <dgm:spPr/>
      <dgm:t>
        <a:bodyPr/>
        <a:lstStyle/>
        <a:p>
          <a:endParaRPr lang="en-US"/>
        </a:p>
      </dgm:t>
    </dgm:pt>
    <dgm:pt modelId="{BC1865FD-9466-48C2-A42E-F07390227658}" type="sibTrans" cxnId="{6F8F36D1-46D4-456C-9975-1507E33CFFFC}">
      <dgm:prSet/>
      <dgm:spPr/>
      <dgm:t>
        <a:bodyPr/>
        <a:lstStyle/>
        <a:p>
          <a:endParaRPr lang="en-US"/>
        </a:p>
      </dgm:t>
    </dgm:pt>
    <dgm:pt modelId="{FA4F790E-8F14-4869-BD70-27AAC9185F39}" type="pres">
      <dgm:prSet presAssocID="{F1DAC7A7-45D3-4B75-AA1A-0E9E899E8B4D}" presName="hierChild1" presStyleCnt="0">
        <dgm:presLayoutVars>
          <dgm:orgChart val="1"/>
          <dgm:chPref val="1"/>
          <dgm:dir/>
          <dgm:animOne val="branch"/>
          <dgm:animLvl val="lvl"/>
          <dgm:resizeHandles/>
        </dgm:presLayoutVars>
      </dgm:prSet>
      <dgm:spPr/>
    </dgm:pt>
    <dgm:pt modelId="{2A8D38C3-F09B-4AAA-BE51-30B9A2B2E462}" type="pres">
      <dgm:prSet presAssocID="{52E5FDCD-9DC3-4FAC-B8DA-09712B6BEAD9}" presName="hierRoot1" presStyleCnt="0">
        <dgm:presLayoutVars>
          <dgm:hierBranch val="init"/>
        </dgm:presLayoutVars>
      </dgm:prSet>
      <dgm:spPr/>
    </dgm:pt>
    <dgm:pt modelId="{AD698909-059B-4738-9B37-C13B98D66BD8}" type="pres">
      <dgm:prSet presAssocID="{52E5FDCD-9DC3-4FAC-B8DA-09712B6BEAD9}" presName="rootComposite1" presStyleCnt="0"/>
      <dgm:spPr/>
    </dgm:pt>
    <dgm:pt modelId="{5BFCCB8E-72BC-4B7A-ADEB-24DAF356CA17}" type="pres">
      <dgm:prSet presAssocID="{52E5FDCD-9DC3-4FAC-B8DA-09712B6BEAD9}" presName="rootText1" presStyleLbl="node0" presStyleIdx="0" presStyleCnt="1">
        <dgm:presLayoutVars>
          <dgm:chPref val="3"/>
        </dgm:presLayoutVars>
      </dgm:prSet>
      <dgm:spPr/>
    </dgm:pt>
    <dgm:pt modelId="{C95C16D5-AC0F-4A27-B8B3-00A2D25808E0}" type="pres">
      <dgm:prSet presAssocID="{52E5FDCD-9DC3-4FAC-B8DA-09712B6BEAD9}" presName="rootConnector1" presStyleLbl="node1" presStyleIdx="0" presStyleCnt="0"/>
      <dgm:spPr/>
    </dgm:pt>
    <dgm:pt modelId="{F1E2BB47-6DD0-4FFC-9642-1B29EF758D84}" type="pres">
      <dgm:prSet presAssocID="{52E5FDCD-9DC3-4FAC-B8DA-09712B6BEAD9}" presName="hierChild2" presStyleCnt="0"/>
      <dgm:spPr/>
    </dgm:pt>
    <dgm:pt modelId="{BC1383CF-41B6-4B69-8605-9FEE6FEC7662}" type="pres">
      <dgm:prSet presAssocID="{F5D365FA-E50B-45A3-A563-9125EF1CD3D1}" presName="Name37" presStyleLbl="parChTrans1D2" presStyleIdx="0" presStyleCnt="5"/>
      <dgm:spPr/>
    </dgm:pt>
    <dgm:pt modelId="{792D8928-05E4-4DEE-AF74-C104041C2223}" type="pres">
      <dgm:prSet presAssocID="{FB7EDADA-F96A-4429-994F-07C9392E7F07}" presName="hierRoot2" presStyleCnt="0">
        <dgm:presLayoutVars>
          <dgm:hierBranch val="init"/>
        </dgm:presLayoutVars>
      </dgm:prSet>
      <dgm:spPr/>
    </dgm:pt>
    <dgm:pt modelId="{67B9D5B8-7179-40A9-B556-07478E7C43B7}" type="pres">
      <dgm:prSet presAssocID="{FB7EDADA-F96A-4429-994F-07C9392E7F07}" presName="rootComposite" presStyleCnt="0"/>
      <dgm:spPr/>
    </dgm:pt>
    <dgm:pt modelId="{3419C8AE-6530-4DA0-B91E-EB75561B88FE}" type="pres">
      <dgm:prSet presAssocID="{FB7EDADA-F96A-4429-994F-07C9392E7F07}" presName="rootText" presStyleLbl="node2" presStyleIdx="0" presStyleCnt="3">
        <dgm:presLayoutVars>
          <dgm:chPref val="3"/>
        </dgm:presLayoutVars>
      </dgm:prSet>
      <dgm:spPr/>
    </dgm:pt>
    <dgm:pt modelId="{BB695C61-9436-4216-B398-BAEAC2D75323}" type="pres">
      <dgm:prSet presAssocID="{FB7EDADA-F96A-4429-994F-07C9392E7F07}" presName="rootConnector" presStyleLbl="node2" presStyleIdx="0" presStyleCnt="3"/>
      <dgm:spPr/>
    </dgm:pt>
    <dgm:pt modelId="{7572B7E8-0E12-4CD5-8818-1F03D40E5BB0}" type="pres">
      <dgm:prSet presAssocID="{FB7EDADA-F96A-4429-994F-07C9392E7F07}" presName="hierChild4" presStyleCnt="0"/>
      <dgm:spPr/>
    </dgm:pt>
    <dgm:pt modelId="{677EFC28-87E0-43D0-AAB5-04752E30D431}" type="pres">
      <dgm:prSet presAssocID="{FB7EDADA-F96A-4429-994F-07C9392E7F07}" presName="hierChild5" presStyleCnt="0"/>
      <dgm:spPr/>
    </dgm:pt>
    <dgm:pt modelId="{664C4CCE-86B7-4509-BBC9-45EBAD1D0B2E}" type="pres">
      <dgm:prSet presAssocID="{0A7AA9E5-E95D-4863-B58F-DDA0677534BD}" presName="Name37" presStyleLbl="parChTrans1D2" presStyleIdx="1" presStyleCnt="5"/>
      <dgm:spPr/>
    </dgm:pt>
    <dgm:pt modelId="{40475E93-DD40-497C-88AA-C6A3693C6273}" type="pres">
      <dgm:prSet presAssocID="{423FD2F5-2AF3-4BF4-918C-F8D8CC6D34DB}" presName="hierRoot2" presStyleCnt="0">
        <dgm:presLayoutVars>
          <dgm:hierBranch val="init"/>
        </dgm:presLayoutVars>
      </dgm:prSet>
      <dgm:spPr/>
    </dgm:pt>
    <dgm:pt modelId="{01263331-C813-477F-B99A-1000732B4358}" type="pres">
      <dgm:prSet presAssocID="{423FD2F5-2AF3-4BF4-918C-F8D8CC6D34DB}" presName="rootComposite" presStyleCnt="0"/>
      <dgm:spPr/>
    </dgm:pt>
    <dgm:pt modelId="{E16CCDF6-A24F-4122-B9B5-26734DE55E29}" type="pres">
      <dgm:prSet presAssocID="{423FD2F5-2AF3-4BF4-918C-F8D8CC6D34DB}" presName="rootText" presStyleLbl="node2" presStyleIdx="1" presStyleCnt="3">
        <dgm:presLayoutVars>
          <dgm:chPref val="3"/>
        </dgm:presLayoutVars>
      </dgm:prSet>
      <dgm:spPr/>
    </dgm:pt>
    <dgm:pt modelId="{CB747186-E769-43F5-85C2-98F22BA1A726}" type="pres">
      <dgm:prSet presAssocID="{423FD2F5-2AF3-4BF4-918C-F8D8CC6D34DB}" presName="rootConnector" presStyleLbl="node2" presStyleIdx="1" presStyleCnt="3"/>
      <dgm:spPr/>
    </dgm:pt>
    <dgm:pt modelId="{5183E222-70AA-45BA-B6CA-37AE645BD023}" type="pres">
      <dgm:prSet presAssocID="{423FD2F5-2AF3-4BF4-918C-F8D8CC6D34DB}" presName="hierChild4" presStyleCnt="0"/>
      <dgm:spPr/>
    </dgm:pt>
    <dgm:pt modelId="{6EF2515D-D2A3-4D4D-97A7-8981603BCC72}" type="pres">
      <dgm:prSet presAssocID="{423FD2F5-2AF3-4BF4-918C-F8D8CC6D34DB}" presName="hierChild5" presStyleCnt="0"/>
      <dgm:spPr/>
    </dgm:pt>
    <dgm:pt modelId="{8B8B995A-0F8E-48BA-9DD2-F3F7D10D2D41}" type="pres">
      <dgm:prSet presAssocID="{D4914552-D9EB-45A4-BE4C-A44793DC8F59}" presName="Name37" presStyleLbl="parChTrans1D2" presStyleIdx="2" presStyleCnt="5"/>
      <dgm:spPr/>
    </dgm:pt>
    <dgm:pt modelId="{4C37CAA1-BBE2-4888-B363-33AA4BE11828}" type="pres">
      <dgm:prSet presAssocID="{B7147286-B0FC-44B2-A276-108B4524544E}" presName="hierRoot2" presStyleCnt="0">
        <dgm:presLayoutVars>
          <dgm:hierBranch val="init"/>
        </dgm:presLayoutVars>
      </dgm:prSet>
      <dgm:spPr/>
    </dgm:pt>
    <dgm:pt modelId="{BA9DBFFE-63BD-4A0B-BE76-91FEBA3B2C71}" type="pres">
      <dgm:prSet presAssocID="{B7147286-B0FC-44B2-A276-108B4524544E}" presName="rootComposite" presStyleCnt="0"/>
      <dgm:spPr/>
    </dgm:pt>
    <dgm:pt modelId="{152624DE-6A62-4E07-BC62-1F5B3053199B}" type="pres">
      <dgm:prSet presAssocID="{B7147286-B0FC-44B2-A276-108B4524544E}" presName="rootText" presStyleLbl="node2" presStyleIdx="2" presStyleCnt="3">
        <dgm:presLayoutVars>
          <dgm:chPref val="3"/>
        </dgm:presLayoutVars>
      </dgm:prSet>
      <dgm:spPr/>
    </dgm:pt>
    <dgm:pt modelId="{001D1EC1-A78B-48A7-A597-BFA6B662ED1D}" type="pres">
      <dgm:prSet presAssocID="{B7147286-B0FC-44B2-A276-108B4524544E}" presName="rootConnector" presStyleLbl="node2" presStyleIdx="2" presStyleCnt="3"/>
      <dgm:spPr/>
    </dgm:pt>
    <dgm:pt modelId="{0FA8F8A4-C754-46EF-85F6-D3A9F87C1AFC}" type="pres">
      <dgm:prSet presAssocID="{B7147286-B0FC-44B2-A276-108B4524544E}" presName="hierChild4" presStyleCnt="0"/>
      <dgm:spPr/>
    </dgm:pt>
    <dgm:pt modelId="{8606BA2E-26AD-419A-ACFC-7A93709B12CC}" type="pres">
      <dgm:prSet presAssocID="{B7147286-B0FC-44B2-A276-108B4524544E}" presName="hierChild5" presStyleCnt="0"/>
      <dgm:spPr/>
    </dgm:pt>
    <dgm:pt modelId="{CF82E7CD-E4D4-42E0-B368-50903D3711C9}" type="pres">
      <dgm:prSet presAssocID="{52E5FDCD-9DC3-4FAC-B8DA-09712B6BEAD9}" presName="hierChild3" presStyleCnt="0"/>
      <dgm:spPr/>
    </dgm:pt>
    <dgm:pt modelId="{4E4C7B9D-0C12-4D5A-BD0C-80411BF68D18}" type="pres">
      <dgm:prSet presAssocID="{1F79F6D3-9669-415A-ABAE-D19F46A061F2}" presName="Name111" presStyleLbl="parChTrans1D2" presStyleIdx="3" presStyleCnt="5"/>
      <dgm:spPr/>
    </dgm:pt>
    <dgm:pt modelId="{B06A333B-3A0D-400E-A03F-6B4F7B931488}" type="pres">
      <dgm:prSet presAssocID="{8DBB0C22-831B-4A86-A282-89AA343AE460}" presName="hierRoot3" presStyleCnt="0">
        <dgm:presLayoutVars>
          <dgm:hierBranch val="init"/>
        </dgm:presLayoutVars>
      </dgm:prSet>
      <dgm:spPr/>
    </dgm:pt>
    <dgm:pt modelId="{1D3AF80C-4103-42A5-B579-CFE0EECAFAA6}" type="pres">
      <dgm:prSet presAssocID="{8DBB0C22-831B-4A86-A282-89AA343AE460}" presName="rootComposite3" presStyleCnt="0"/>
      <dgm:spPr/>
    </dgm:pt>
    <dgm:pt modelId="{74467B7E-3D18-4D1D-AA03-7DE201874D36}" type="pres">
      <dgm:prSet presAssocID="{8DBB0C22-831B-4A86-A282-89AA343AE460}" presName="rootText3" presStyleLbl="asst1" presStyleIdx="0" presStyleCnt="2">
        <dgm:presLayoutVars>
          <dgm:chPref val="3"/>
        </dgm:presLayoutVars>
      </dgm:prSet>
      <dgm:spPr/>
    </dgm:pt>
    <dgm:pt modelId="{AE82232E-EB14-45A0-A0E8-4B318B383D01}" type="pres">
      <dgm:prSet presAssocID="{8DBB0C22-831B-4A86-A282-89AA343AE460}" presName="rootConnector3" presStyleLbl="asst1" presStyleIdx="0" presStyleCnt="2"/>
      <dgm:spPr/>
    </dgm:pt>
    <dgm:pt modelId="{945AAAF2-5DF7-43E5-A287-0934B677D682}" type="pres">
      <dgm:prSet presAssocID="{8DBB0C22-831B-4A86-A282-89AA343AE460}" presName="hierChild6" presStyleCnt="0"/>
      <dgm:spPr/>
    </dgm:pt>
    <dgm:pt modelId="{DEF46045-17E7-4B9D-BE0F-2FF59BCA515C}" type="pres">
      <dgm:prSet presAssocID="{8DBB0C22-831B-4A86-A282-89AA343AE460}" presName="hierChild7" presStyleCnt="0"/>
      <dgm:spPr/>
    </dgm:pt>
    <dgm:pt modelId="{94413059-87CA-4B2F-8FED-970065B145C1}" type="pres">
      <dgm:prSet presAssocID="{25B5FA16-1D38-4048-B781-8275AC90285C}" presName="Name111" presStyleLbl="parChTrans1D2" presStyleIdx="4" presStyleCnt="5"/>
      <dgm:spPr/>
    </dgm:pt>
    <dgm:pt modelId="{09D55B06-F91A-4E3E-90C3-5489A6D3D69C}" type="pres">
      <dgm:prSet presAssocID="{15E28508-84A7-4BDD-BDB9-D72652A589AC}" presName="hierRoot3" presStyleCnt="0">
        <dgm:presLayoutVars>
          <dgm:hierBranch val="init"/>
        </dgm:presLayoutVars>
      </dgm:prSet>
      <dgm:spPr/>
    </dgm:pt>
    <dgm:pt modelId="{3271E406-8C34-4326-AA4E-71913A1EC043}" type="pres">
      <dgm:prSet presAssocID="{15E28508-84A7-4BDD-BDB9-D72652A589AC}" presName="rootComposite3" presStyleCnt="0"/>
      <dgm:spPr/>
    </dgm:pt>
    <dgm:pt modelId="{B36D1120-0799-41CE-8659-35F8F20E6D83}" type="pres">
      <dgm:prSet presAssocID="{15E28508-84A7-4BDD-BDB9-D72652A589AC}" presName="rootText3" presStyleLbl="asst1" presStyleIdx="1" presStyleCnt="2">
        <dgm:presLayoutVars>
          <dgm:chPref val="3"/>
        </dgm:presLayoutVars>
      </dgm:prSet>
      <dgm:spPr/>
    </dgm:pt>
    <dgm:pt modelId="{704E561E-DB3D-48F5-BEFC-1A02A58C7A64}" type="pres">
      <dgm:prSet presAssocID="{15E28508-84A7-4BDD-BDB9-D72652A589AC}" presName="rootConnector3" presStyleLbl="asst1" presStyleIdx="1" presStyleCnt="2"/>
      <dgm:spPr/>
    </dgm:pt>
    <dgm:pt modelId="{869DDA87-9746-445D-9C99-6A1979FE6DC4}" type="pres">
      <dgm:prSet presAssocID="{15E28508-84A7-4BDD-BDB9-D72652A589AC}" presName="hierChild6" presStyleCnt="0"/>
      <dgm:spPr/>
    </dgm:pt>
    <dgm:pt modelId="{5954DA87-994B-4C1E-B059-D7FDCFB5F259}" type="pres">
      <dgm:prSet presAssocID="{15E28508-84A7-4BDD-BDB9-D72652A589AC}" presName="hierChild7" presStyleCnt="0"/>
      <dgm:spPr/>
    </dgm:pt>
  </dgm:ptLst>
  <dgm:cxnLst>
    <dgm:cxn modelId="{D617B910-0E0B-45FB-AA2D-7DE359EF4AC4}" type="presOf" srcId="{FB7EDADA-F96A-4429-994F-07C9392E7F07}" destId="{3419C8AE-6530-4DA0-B91E-EB75561B88FE}" srcOrd="0" destOrd="0" presId="urn:microsoft.com/office/officeart/2005/8/layout/orgChart1"/>
    <dgm:cxn modelId="{55E3881F-D957-4BA7-8ADC-A930C41CA0F4}" type="presOf" srcId="{1F79F6D3-9669-415A-ABAE-D19F46A061F2}" destId="{4E4C7B9D-0C12-4D5A-BD0C-80411BF68D18}" srcOrd="0" destOrd="0" presId="urn:microsoft.com/office/officeart/2005/8/layout/orgChart1"/>
    <dgm:cxn modelId="{C7E9692A-92CF-4438-8B07-5807201F4C62}" type="presOf" srcId="{25B5FA16-1D38-4048-B781-8275AC90285C}" destId="{94413059-87CA-4B2F-8FED-970065B145C1}" srcOrd="0" destOrd="0" presId="urn:microsoft.com/office/officeart/2005/8/layout/orgChart1"/>
    <dgm:cxn modelId="{57BE1C2F-4879-4ABD-BBAC-7D831F25C567}" type="presOf" srcId="{423FD2F5-2AF3-4BF4-918C-F8D8CC6D34DB}" destId="{E16CCDF6-A24F-4122-B9B5-26734DE55E29}" srcOrd="0" destOrd="0" presId="urn:microsoft.com/office/officeart/2005/8/layout/orgChart1"/>
    <dgm:cxn modelId="{8839A234-2623-472A-A042-CF02D4987C22}" srcId="{F1DAC7A7-45D3-4B75-AA1A-0E9E899E8B4D}" destId="{52E5FDCD-9DC3-4FAC-B8DA-09712B6BEAD9}" srcOrd="0" destOrd="0" parTransId="{FC4DC664-3C2F-4461-98FF-9C928270034C}" sibTransId="{CFAD64C3-4D5E-4B9B-8830-C65CB9AADE89}"/>
    <dgm:cxn modelId="{68258737-A356-43DA-92F2-7A128C9A3B56}" type="presOf" srcId="{423FD2F5-2AF3-4BF4-918C-F8D8CC6D34DB}" destId="{CB747186-E769-43F5-85C2-98F22BA1A726}" srcOrd="1" destOrd="0" presId="urn:microsoft.com/office/officeart/2005/8/layout/orgChart1"/>
    <dgm:cxn modelId="{91CF543F-2336-4D8A-B121-EBDE56EF519E}" type="presOf" srcId="{F1DAC7A7-45D3-4B75-AA1A-0E9E899E8B4D}" destId="{FA4F790E-8F14-4869-BD70-27AAC9185F39}" srcOrd="0" destOrd="0" presId="urn:microsoft.com/office/officeart/2005/8/layout/orgChart1"/>
    <dgm:cxn modelId="{B37FAE60-650F-45D0-9AFD-D23368BF842A}" type="presOf" srcId="{15E28508-84A7-4BDD-BDB9-D72652A589AC}" destId="{B36D1120-0799-41CE-8659-35F8F20E6D83}" srcOrd="0" destOrd="0" presId="urn:microsoft.com/office/officeart/2005/8/layout/orgChart1"/>
    <dgm:cxn modelId="{92911A62-57CA-4AE3-9E47-480940DB2D4B}" srcId="{52E5FDCD-9DC3-4FAC-B8DA-09712B6BEAD9}" destId="{8DBB0C22-831B-4A86-A282-89AA343AE460}" srcOrd="0" destOrd="0" parTransId="{1F79F6D3-9669-415A-ABAE-D19F46A061F2}" sibTransId="{630D43C7-74E8-4A00-90D4-D12650ADBF2B}"/>
    <dgm:cxn modelId="{F6DF5D4D-2A59-4529-8C6F-F8F89CB1CFDA}" type="presOf" srcId="{0A7AA9E5-E95D-4863-B58F-DDA0677534BD}" destId="{664C4CCE-86B7-4509-BBC9-45EBAD1D0B2E}" srcOrd="0" destOrd="0" presId="urn:microsoft.com/office/officeart/2005/8/layout/orgChart1"/>
    <dgm:cxn modelId="{7597E670-D4CB-4DFC-96C5-9E9C701F7BB5}" srcId="{52E5FDCD-9DC3-4FAC-B8DA-09712B6BEAD9}" destId="{FB7EDADA-F96A-4429-994F-07C9392E7F07}" srcOrd="2" destOrd="0" parTransId="{F5D365FA-E50B-45A3-A563-9125EF1CD3D1}" sibTransId="{4798B51F-6627-43CF-B235-FB7B79ABAB05}"/>
    <dgm:cxn modelId="{F5B78C56-AEC5-4030-9194-0CE2A1281273}" srcId="{52E5FDCD-9DC3-4FAC-B8DA-09712B6BEAD9}" destId="{B7147286-B0FC-44B2-A276-108B4524544E}" srcOrd="4" destOrd="0" parTransId="{D4914552-D9EB-45A4-BE4C-A44793DC8F59}" sibTransId="{5657EA4F-AC1A-4708-ADA2-08B0AEC0B77E}"/>
    <dgm:cxn modelId="{8CED6580-F732-4C8E-BE9A-BFEAED38A87B}" type="presOf" srcId="{F5D365FA-E50B-45A3-A563-9125EF1CD3D1}" destId="{BC1383CF-41B6-4B69-8605-9FEE6FEC7662}" srcOrd="0" destOrd="0" presId="urn:microsoft.com/office/officeart/2005/8/layout/orgChart1"/>
    <dgm:cxn modelId="{1541FC83-E502-4F3D-A7ED-04ECDBB12AFB}" type="presOf" srcId="{15E28508-84A7-4BDD-BDB9-D72652A589AC}" destId="{704E561E-DB3D-48F5-BEFC-1A02A58C7A64}" srcOrd="1" destOrd="0" presId="urn:microsoft.com/office/officeart/2005/8/layout/orgChart1"/>
    <dgm:cxn modelId="{A0F449B6-4065-4231-AFCD-B73E924D5871}" type="presOf" srcId="{D4914552-D9EB-45A4-BE4C-A44793DC8F59}" destId="{8B8B995A-0F8E-48BA-9DD2-F3F7D10D2D41}" srcOrd="0" destOrd="0" presId="urn:microsoft.com/office/officeart/2005/8/layout/orgChart1"/>
    <dgm:cxn modelId="{E746A2BA-6435-449A-AB62-903B48F3AC89}" type="presOf" srcId="{52E5FDCD-9DC3-4FAC-B8DA-09712B6BEAD9}" destId="{C95C16D5-AC0F-4A27-B8B3-00A2D25808E0}" srcOrd="1" destOrd="0" presId="urn:microsoft.com/office/officeart/2005/8/layout/orgChart1"/>
    <dgm:cxn modelId="{7E2534BF-9400-480C-B5E8-48C7831BFD9C}" srcId="{52E5FDCD-9DC3-4FAC-B8DA-09712B6BEAD9}" destId="{423FD2F5-2AF3-4BF4-918C-F8D8CC6D34DB}" srcOrd="3" destOrd="0" parTransId="{0A7AA9E5-E95D-4863-B58F-DDA0677534BD}" sibTransId="{CE308EA1-4C80-42C5-BC51-4C20E54BC04D}"/>
    <dgm:cxn modelId="{7616DECB-C0F9-400E-9F73-00EBE00E9E4C}" type="presOf" srcId="{B7147286-B0FC-44B2-A276-108B4524544E}" destId="{152624DE-6A62-4E07-BC62-1F5B3053199B}" srcOrd="0" destOrd="0" presId="urn:microsoft.com/office/officeart/2005/8/layout/orgChart1"/>
    <dgm:cxn modelId="{6F8F36D1-46D4-456C-9975-1507E33CFFFC}" srcId="{52E5FDCD-9DC3-4FAC-B8DA-09712B6BEAD9}" destId="{15E28508-84A7-4BDD-BDB9-D72652A589AC}" srcOrd="1" destOrd="0" parTransId="{25B5FA16-1D38-4048-B781-8275AC90285C}" sibTransId="{BC1865FD-9466-48C2-A42E-F07390227658}"/>
    <dgm:cxn modelId="{D858BCD9-EFC1-4C0C-8AF5-8DD0AC1642EC}" type="presOf" srcId="{8DBB0C22-831B-4A86-A282-89AA343AE460}" destId="{AE82232E-EB14-45A0-A0E8-4B318B383D01}" srcOrd="1" destOrd="0" presId="urn:microsoft.com/office/officeart/2005/8/layout/orgChart1"/>
    <dgm:cxn modelId="{A702E7DD-FFAB-45B4-8FCD-50DD30994AD0}" type="presOf" srcId="{8DBB0C22-831B-4A86-A282-89AA343AE460}" destId="{74467B7E-3D18-4D1D-AA03-7DE201874D36}" srcOrd="0" destOrd="0" presId="urn:microsoft.com/office/officeart/2005/8/layout/orgChart1"/>
    <dgm:cxn modelId="{CC0F20DE-BDC9-4072-9064-B152C956D058}" type="presOf" srcId="{52E5FDCD-9DC3-4FAC-B8DA-09712B6BEAD9}" destId="{5BFCCB8E-72BC-4B7A-ADEB-24DAF356CA17}" srcOrd="0" destOrd="0" presId="urn:microsoft.com/office/officeart/2005/8/layout/orgChart1"/>
    <dgm:cxn modelId="{0FB41EF5-16D9-4A9E-BC81-9BA9571F8CB4}" type="presOf" srcId="{B7147286-B0FC-44B2-A276-108B4524544E}" destId="{001D1EC1-A78B-48A7-A597-BFA6B662ED1D}" srcOrd="1" destOrd="0" presId="urn:microsoft.com/office/officeart/2005/8/layout/orgChart1"/>
    <dgm:cxn modelId="{782AD2FC-8194-48EF-81E9-B8D74F746623}" type="presOf" srcId="{FB7EDADA-F96A-4429-994F-07C9392E7F07}" destId="{BB695C61-9436-4216-B398-BAEAC2D75323}" srcOrd="1" destOrd="0" presId="urn:microsoft.com/office/officeart/2005/8/layout/orgChart1"/>
    <dgm:cxn modelId="{D08DAA73-302E-4987-93C5-404183791939}" type="presParOf" srcId="{FA4F790E-8F14-4869-BD70-27AAC9185F39}" destId="{2A8D38C3-F09B-4AAA-BE51-30B9A2B2E462}" srcOrd="0" destOrd="0" presId="urn:microsoft.com/office/officeart/2005/8/layout/orgChart1"/>
    <dgm:cxn modelId="{0A649930-D56C-4A76-A473-89B931DA18DF}" type="presParOf" srcId="{2A8D38C3-F09B-4AAA-BE51-30B9A2B2E462}" destId="{AD698909-059B-4738-9B37-C13B98D66BD8}" srcOrd="0" destOrd="0" presId="urn:microsoft.com/office/officeart/2005/8/layout/orgChart1"/>
    <dgm:cxn modelId="{3E3BDA6B-A179-431C-AEC2-8DA441240374}" type="presParOf" srcId="{AD698909-059B-4738-9B37-C13B98D66BD8}" destId="{5BFCCB8E-72BC-4B7A-ADEB-24DAF356CA17}" srcOrd="0" destOrd="0" presId="urn:microsoft.com/office/officeart/2005/8/layout/orgChart1"/>
    <dgm:cxn modelId="{5729FC38-C649-4466-B84A-1F72CBF9C11E}" type="presParOf" srcId="{AD698909-059B-4738-9B37-C13B98D66BD8}" destId="{C95C16D5-AC0F-4A27-B8B3-00A2D25808E0}" srcOrd="1" destOrd="0" presId="urn:microsoft.com/office/officeart/2005/8/layout/orgChart1"/>
    <dgm:cxn modelId="{ADD4E6BD-C5FE-4443-93F4-3C2A5AAEA2CF}" type="presParOf" srcId="{2A8D38C3-F09B-4AAA-BE51-30B9A2B2E462}" destId="{F1E2BB47-6DD0-4FFC-9642-1B29EF758D84}" srcOrd="1" destOrd="0" presId="urn:microsoft.com/office/officeart/2005/8/layout/orgChart1"/>
    <dgm:cxn modelId="{ABCC1722-2EE5-44E4-8CF2-EF8A4351736E}" type="presParOf" srcId="{F1E2BB47-6DD0-4FFC-9642-1B29EF758D84}" destId="{BC1383CF-41B6-4B69-8605-9FEE6FEC7662}" srcOrd="0" destOrd="0" presId="urn:microsoft.com/office/officeart/2005/8/layout/orgChart1"/>
    <dgm:cxn modelId="{A5251726-A515-45BF-9B3F-1965DDAC09F3}" type="presParOf" srcId="{F1E2BB47-6DD0-4FFC-9642-1B29EF758D84}" destId="{792D8928-05E4-4DEE-AF74-C104041C2223}" srcOrd="1" destOrd="0" presId="urn:microsoft.com/office/officeart/2005/8/layout/orgChart1"/>
    <dgm:cxn modelId="{79AA321F-655C-4B2F-8AAD-781362A9315F}" type="presParOf" srcId="{792D8928-05E4-4DEE-AF74-C104041C2223}" destId="{67B9D5B8-7179-40A9-B556-07478E7C43B7}" srcOrd="0" destOrd="0" presId="urn:microsoft.com/office/officeart/2005/8/layout/orgChart1"/>
    <dgm:cxn modelId="{52B61464-52FA-4626-8FE5-2E9D5700B3DB}" type="presParOf" srcId="{67B9D5B8-7179-40A9-B556-07478E7C43B7}" destId="{3419C8AE-6530-4DA0-B91E-EB75561B88FE}" srcOrd="0" destOrd="0" presId="urn:microsoft.com/office/officeart/2005/8/layout/orgChart1"/>
    <dgm:cxn modelId="{64B32F4E-26A8-4A51-846E-2445DB60167C}" type="presParOf" srcId="{67B9D5B8-7179-40A9-B556-07478E7C43B7}" destId="{BB695C61-9436-4216-B398-BAEAC2D75323}" srcOrd="1" destOrd="0" presId="urn:microsoft.com/office/officeart/2005/8/layout/orgChart1"/>
    <dgm:cxn modelId="{C0BC0871-56DD-411A-A9B1-CDF525806539}" type="presParOf" srcId="{792D8928-05E4-4DEE-AF74-C104041C2223}" destId="{7572B7E8-0E12-4CD5-8818-1F03D40E5BB0}" srcOrd="1" destOrd="0" presId="urn:microsoft.com/office/officeart/2005/8/layout/orgChart1"/>
    <dgm:cxn modelId="{061C5EE8-520B-4028-87C6-32A04CA043BE}" type="presParOf" srcId="{792D8928-05E4-4DEE-AF74-C104041C2223}" destId="{677EFC28-87E0-43D0-AAB5-04752E30D431}" srcOrd="2" destOrd="0" presId="urn:microsoft.com/office/officeart/2005/8/layout/orgChart1"/>
    <dgm:cxn modelId="{36B94842-0DFE-4697-8A3C-7BA65DE0C9A3}" type="presParOf" srcId="{F1E2BB47-6DD0-4FFC-9642-1B29EF758D84}" destId="{664C4CCE-86B7-4509-BBC9-45EBAD1D0B2E}" srcOrd="2" destOrd="0" presId="urn:microsoft.com/office/officeart/2005/8/layout/orgChart1"/>
    <dgm:cxn modelId="{98729075-37CD-422E-B245-878C6D160BDE}" type="presParOf" srcId="{F1E2BB47-6DD0-4FFC-9642-1B29EF758D84}" destId="{40475E93-DD40-497C-88AA-C6A3693C6273}" srcOrd="3" destOrd="0" presId="urn:microsoft.com/office/officeart/2005/8/layout/orgChart1"/>
    <dgm:cxn modelId="{BFA981F7-A177-4973-A938-52C7A52A2562}" type="presParOf" srcId="{40475E93-DD40-497C-88AA-C6A3693C6273}" destId="{01263331-C813-477F-B99A-1000732B4358}" srcOrd="0" destOrd="0" presId="urn:microsoft.com/office/officeart/2005/8/layout/orgChart1"/>
    <dgm:cxn modelId="{2CED5343-238E-4B7E-A772-C0ABA76ECBB3}" type="presParOf" srcId="{01263331-C813-477F-B99A-1000732B4358}" destId="{E16CCDF6-A24F-4122-B9B5-26734DE55E29}" srcOrd="0" destOrd="0" presId="urn:microsoft.com/office/officeart/2005/8/layout/orgChart1"/>
    <dgm:cxn modelId="{EC53F17F-2360-4FE1-9FC6-AF5A2DBCCCBC}" type="presParOf" srcId="{01263331-C813-477F-B99A-1000732B4358}" destId="{CB747186-E769-43F5-85C2-98F22BA1A726}" srcOrd="1" destOrd="0" presId="urn:microsoft.com/office/officeart/2005/8/layout/orgChart1"/>
    <dgm:cxn modelId="{AFC9AF9F-DF46-455C-BE33-A609D2560700}" type="presParOf" srcId="{40475E93-DD40-497C-88AA-C6A3693C6273}" destId="{5183E222-70AA-45BA-B6CA-37AE645BD023}" srcOrd="1" destOrd="0" presId="urn:microsoft.com/office/officeart/2005/8/layout/orgChart1"/>
    <dgm:cxn modelId="{0588EEF0-B719-49D6-9CE7-5901972E6285}" type="presParOf" srcId="{40475E93-DD40-497C-88AA-C6A3693C6273}" destId="{6EF2515D-D2A3-4D4D-97A7-8981603BCC72}" srcOrd="2" destOrd="0" presId="urn:microsoft.com/office/officeart/2005/8/layout/orgChart1"/>
    <dgm:cxn modelId="{E93CF182-1C2A-4241-9E30-782E0C2319DE}" type="presParOf" srcId="{F1E2BB47-6DD0-4FFC-9642-1B29EF758D84}" destId="{8B8B995A-0F8E-48BA-9DD2-F3F7D10D2D41}" srcOrd="4" destOrd="0" presId="urn:microsoft.com/office/officeart/2005/8/layout/orgChart1"/>
    <dgm:cxn modelId="{6C447090-7B53-459E-A772-3D26217F4C0E}" type="presParOf" srcId="{F1E2BB47-6DD0-4FFC-9642-1B29EF758D84}" destId="{4C37CAA1-BBE2-4888-B363-33AA4BE11828}" srcOrd="5" destOrd="0" presId="urn:microsoft.com/office/officeart/2005/8/layout/orgChart1"/>
    <dgm:cxn modelId="{B69E9B21-A52A-45CB-8093-143326C8966D}" type="presParOf" srcId="{4C37CAA1-BBE2-4888-B363-33AA4BE11828}" destId="{BA9DBFFE-63BD-4A0B-BE76-91FEBA3B2C71}" srcOrd="0" destOrd="0" presId="urn:microsoft.com/office/officeart/2005/8/layout/orgChart1"/>
    <dgm:cxn modelId="{ED646330-962D-40D9-817C-FBB016616A42}" type="presParOf" srcId="{BA9DBFFE-63BD-4A0B-BE76-91FEBA3B2C71}" destId="{152624DE-6A62-4E07-BC62-1F5B3053199B}" srcOrd="0" destOrd="0" presId="urn:microsoft.com/office/officeart/2005/8/layout/orgChart1"/>
    <dgm:cxn modelId="{70E50676-6DBE-4FE1-B37E-F52CCCB8B888}" type="presParOf" srcId="{BA9DBFFE-63BD-4A0B-BE76-91FEBA3B2C71}" destId="{001D1EC1-A78B-48A7-A597-BFA6B662ED1D}" srcOrd="1" destOrd="0" presId="urn:microsoft.com/office/officeart/2005/8/layout/orgChart1"/>
    <dgm:cxn modelId="{41B0F1A4-5E25-4495-934B-5F5226924954}" type="presParOf" srcId="{4C37CAA1-BBE2-4888-B363-33AA4BE11828}" destId="{0FA8F8A4-C754-46EF-85F6-D3A9F87C1AFC}" srcOrd="1" destOrd="0" presId="urn:microsoft.com/office/officeart/2005/8/layout/orgChart1"/>
    <dgm:cxn modelId="{1D4665C5-D851-4C93-8B1E-C7041C0FE7C6}" type="presParOf" srcId="{4C37CAA1-BBE2-4888-B363-33AA4BE11828}" destId="{8606BA2E-26AD-419A-ACFC-7A93709B12CC}" srcOrd="2" destOrd="0" presId="urn:microsoft.com/office/officeart/2005/8/layout/orgChart1"/>
    <dgm:cxn modelId="{32C4CBEC-0885-4010-9837-249ABA1F099F}" type="presParOf" srcId="{2A8D38C3-F09B-4AAA-BE51-30B9A2B2E462}" destId="{CF82E7CD-E4D4-42E0-B368-50903D3711C9}" srcOrd="2" destOrd="0" presId="urn:microsoft.com/office/officeart/2005/8/layout/orgChart1"/>
    <dgm:cxn modelId="{7FC35A17-4CE7-4181-835B-7A0FE2659500}" type="presParOf" srcId="{CF82E7CD-E4D4-42E0-B368-50903D3711C9}" destId="{4E4C7B9D-0C12-4D5A-BD0C-80411BF68D18}" srcOrd="0" destOrd="0" presId="urn:microsoft.com/office/officeart/2005/8/layout/orgChart1"/>
    <dgm:cxn modelId="{9B9EAF01-0ECA-47E7-9FD2-70D9A9C86A45}" type="presParOf" srcId="{CF82E7CD-E4D4-42E0-B368-50903D3711C9}" destId="{B06A333B-3A0D-400E-A03F-6B4F7B931488}" srcOrd="1" destOrd="0" presId="urn:microsoft.com/office/officeart/2005/8/layout/orgChart1"/>
    <dgm:cxn modelId="{D85AE3E4-BAA7-47F8-94F8-A5EABF3CE9F9}" type="presParOf" srcId="{B06A333B-3A0D-400E-A03F-6B4F7B931488}" destId="{1D3AF80C-4103-42A5-B579-CFE0EECAFAA6}" srcOrd="0" destOrd="0" presId="urn:microsoft.com/office/officeart/2005/8/layout/orgChart1"/>
    <dgm:cxn modelId="{ED885F13-29C8-47B3-94BC-5D6F2EB6F3BD}" type="presParOf" srcId="{1D3AF80C-4103-42A5-B579-CFE0EECAFAA6}" destId="{74467B7E-3D18-4D1D-AA03-7DE201874D36}" srcOrd="0" destOrd="0" presId="urn:microsoft.com/office/officeart/2005/8/layout/orgChart1"/>
    <dgm:cxn modelId="{37A43D7A-7E78-4ACD-A3C2-CD5379BAFDAB}" type="presParOf" srcId="{1D3AF80C-4103-42A5-B579-CFE0EECAFAA6}" destId="{AE82232E-EB14-45A0-A0E8-4B318B383D01}" srcOrd="1" destOrd="0" presId="urn:microsoft.com/office/officeart/2005/8/layout/orgChart1"/>
    <dgm:cxn modelId="{5639C626-41DD-4653-AFF3-DE872C6B843D}" type="presParOf" srcId="{B06A333B-3A0D-400E-A03F-6B4F7B931488}" destId="{945AAAF2-5DF7-43E5-A287-0934B677D682}" srcOrd="1" destOrd="0" presId="urn:microsoft.com/office/officeart/2005/8/layout/orgChart1"/>
    <dgm:cxn modelId="{209E3FB1-B9CF-440F-9FB3-1F8D9CA9EE7A}" type="presParOf" srcId="{B06A333B-3A0D-400E-A03F-6B4F7B931488}" destId="{DEF46045-17E7-4B9D-BE0F-2FF59BCA515C}" srcOrd="2" destOrd="0" presId="urn:microsoft.com/office/officeart/2005/8/layout/orgChart1"/>
    <dgm:cxn modelId="{C6D8D764-2E4C-448D-9F68-1B2E5D6998A2}" type="presParOf" srcId="{CF82E7CD-E4D4-42E0-B368-50903D3711C9}" destId="{94413059-87CA-4B2F-8FED-970065B145C1}" srcOrd="2" destOrd="0" presId="urn:microsoft.com/office/officeart/2005/8/layout/orgChart1"/>
    <dgm:cxn modelId="{E507CF33-7AAC-4FB8-99E8-96BFED911693}" type="presParOf" srcId="{CF82E7CD-E4D4-42E0-B368-50903D3711C9}" destId="{09D55B06-F91A-4E3E-90C3-5489A6D3D69C}" srcOrd="3" destOrd="0" presId="urn:microsoft.com/office/officeart/2005/8/layout/orgChart1"/>
    <dgm:cxn modelId="{B17EB865-F0EA-4B30-A132-7931061025F2}" type="presParOf" srcId="{09D55B06-F91A-4E3E-90C3-5489A6D3D69C}" destId="{3271E406-8C34-4326-AA4E-71913A1EC043}" srcOrd="0" destOrd="0" presId="urn:microsoft.com/office/officeart/2005/8/layout/orgChart1"/>
    <dgm:cxn modelId="{25A7C397-2226-4718-9B3C-D75144D6886E}" type="presParOf" srcId="{3271E406-8C34-4326-AA4E-71913A1EC043}" destId="{B36D1120-0799-41CE-8659-35F8F20E6D83}" srcOrd="0" destOrd="0" presId="urn:microsoft.com/office/officeart/2005/8/layout/orgChart1"/>
    <dgm:cxn modelId="{3356A739-E59F-45E6-A941-0AA8926B5811}" type="presParOf" srcId="{3271E406-8C34-4326-AA4E-71913A1EC043}" destId="{704E561E-DB3D-48F5-BEFC-1A02A58C7A64}" srcOrd="1" destOrd="0" presId="urn:microsoft.com/office/officeart/2005/8/layout/orgChart1"/>
    <dgm:cxn modelId="{5855DE34-D964-4D44-955A-7D1A71B88D47}" type="presParOf" srcId="{09D55B06-F91A-4E3E-90C3-5489A6D3D69C}" destId="{869DDA87-9746-445D-9C99-6A1979FE6DC4}" srcOrd="1" destOrd="0" presId="urn:microsoft.com/office/officeart/2005/8/layout/orgChart1"/>
    <dgm:cxn modelId="{04E3779F-34FD-420D-9293-E9E0E303882C}" type="presParOf" srcId="{09D55B06-F91A-4E3E-90C3-5489A6D3D69C}" destId="{5954DA87-994B-4C1E-B059-D7FDCFB5F25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24DE9A-A006-4F2A-8A87-C5FC4916FCDE}" type="doc">
      <dgm:prSet loTypeId="urn:microsoft.com/office/officeart/2005/8/layout/hProcess11" loCatId="process" qsTypeId="urn:microsoft.com/office/officeart/2005/8/quickstyle/simple1" qsCatId="simple" csTypeId="urn:microsoft.com/office/officeart/2005/8/colors/accent1_3" csCatId="accent1" phldr="1"/>
      <dgm:spPr/>
    </dgm:pt>
    <dgm:pt modelId="{CBA8F049-4BCE-4BB3-8D41-8675A04E832B}">
      <dgm:prSet phldrT="[Text]"/>
      <dgm:spPr/>
      <dgm:t>
        <a:bodyPr/>
        <a:lstStyle/>
        <a:p>
          <a:r>
            <a:rPr lang="en-US" b="1">
              <a:latin typeface="+mj-lt"/>
            </a:rPr>
            <a:t>Word2Vec</a:t>
          </a:r>
          <a:br>
            <a:rPr lang="en-US" b="1">
              <a:latin typeface="+mj-lt"/>
            </a:rPr>
          </a:br>
          <a:r>
            <a:rPr lang="en-US" b="1">
              <a:latin typeface="+mj-lt"/>
            </a:rPr>
            <a:t>Jan 2013</a:t>
          </a:r>
        </a:p>
      </dgm:t>
    </dgm:pt>
    <dgm:pt modelId="{ADC3691C-79AC-49EC-BFDF-265D32C40670}" type="parTrans" cxnId="{D8B1633B-5608-46EC-9E10-32F4E7F33613}">
      <dgm:prSet/>
      <dgm:spPr/>
      <dgm:t>
        <a:bodyPr/>
        <a:lstStyle/>
        <a:p>
          <a:endParaRPr lang="en-US"/>
        </a:p>
      </dgm:t>
    </dgm:pt>
    <dgm:pt modelId="{402EA6A4-AA4B-4222-BD2E-834DB526AC91}" type="sibTrans" cxnId="{D8B1633B-5608-46EC-9E10-32F4E7F33613}">
      <dgm:prSet/>
      <dgm:spPr/>
      <dgm:t>
        <a:bodyPr/>
        <a:lstStyle/>
        <a:p>
          <a:endParaRPr lang="en-US"/>
        </a:p>
      </dgm:t>
    </dgm:pt>
    <dgm:pt modelId="{A82F1914-38A3-497C-8D06-E85583D76BD4}">
      <dgm:prSet phldrT="[Text]"/>
      <dgm:spPr/>
      <dgm:t>
        <a:bodyPr/>
        <a:lstStyle/>
        <a:p>
          <a:r>
            <a:rPr lang="en-US" b="1">
              <a:latin typeface="+mj-lt"/>
            </a:rPr>
            <a:t>Glove</a:t>
          </a:r>
          <a:br>
            <a:rPr lang="en-US" b="1">
              <a:latin typeface="+mj-lt"/>
            </a:rPr>
          </a:br>
          <a:r>
            <a:rPr lang="en-US" b="1">
              <a:latin typeface="+mj-lt"/>
            </a:rPr>
            <a:t>Jan 2014</a:t>
          </a:r>
        </a:p>
      </dgm:t>
    </dgm:pt>
    <dgm:pt modelId="{40175B44-8F98-4172-B54C-8A9C1362E8A9}" type="parTrans" cxnId="{EB37D0AA-A39A-44B3-81F1-F87D4E8A73DB}">
      <dgm:prSet/>
      <dgm:spPr/>
      <dgm:t>
        <a:bodyPr/>
        <a:lstStyle/>
        <a:p>
          <a:endParaRPr lang="en-US"/>
        </a:p>
      </dgm:t>
    </dgm:pt>
    <dgm:pt modelId="{F17289C7-477E-4FFD-942D-1FBEF1A1C15A}" type="sibTrans" cxnId="{EB37D0AA-A39A-44B3-81F1-F87D4E8A73DB}">
      <dgm:prSet/>
      <dgm:spPr/>
      <dgm:t>
        <a:bodyPr/>
        <a:lstStyle/>
        <a:p>
          <a:endParaRPr lang="en-US"/>
        </a:p>
      </dgm:t>
    </dgm:pt>
    <dgm:pt modelId="{3F402EDB-06C8-49C0-94B9-6B497F01711A}">
      <dgm:prSet phldrT="[Text]"/>
      <dgm:spPr/>
      <dgm:t>
        <a:bodyPr/>
        <a:lstStyle/>
        <a:p>
          <a:r>
            <a:rPr lang="en-US" b="1">
              <a:latin typeface="+mj-lt"/>
            </a:rPr>
            <a:t>FastText</a:t>
          </a:r>
          <a:br>
            <a:rPr lang="en-US" b="1">
              <a:latin typeface="+mj-lt"/>
            </a:rPr>
          </a:br>
          <a:r>
            <a:rPr lang="en-US" b="1">
              <a:latin typeface="+mj-lt"/>
            </a:rPr>
            <a:t>Jan 2016</a:t>
          </a:r>
        </a:p>
      </dgm:t>
    </dgm:pt>
    <dgm:pt modelId="{E2F0583B-89CC-4026-9F0D-5811D7B581A3}" type="parTrans" cxnId="{B5C7BA50-B4A9-4FB1-954F-1CA3F0DA4465}">
      <dgm:prSet/>
      <dgm:spPr/>
      <dgm:t>
        <a:bodyPr/>
        <a:lstStyle/>
        <a:p>
          <a:endParaRPr lang="en-US"/>
        </a:p>
      </dgm:t>
    </dgm:pt>
    <dgm:pt modelId="{5562539C-AFD5-4BB8-8B5A-1D7072975DF1}" type="sibTrans" cxnId="{B5C7BA50-B4A9-4FB1-954F-1CA3F0DA4465}">
      <dgm:prSet/>
      <dgm:spPr/>
      <dgm:t>
        <a:bodyPr/>
        <a:lstStyle/>
        <a:p>
          <a:endParaRPr lang="en-US"/>
        </a:p>
      </dgm:t>
    </dgm:pt>
    <dgm:pt modelId="{EC398604-4042-4C76-B24A-FC909F34BB15}">
      <dgm:prSet phldrT="[Text]"/>
      <dgm:spPr/>
      <dgm:t>
        <a:bodyPr/>
        <a:lstStyle/>
        <a:p>
          <a:r>
            <a:rPr lang="en-US" b="1">
              <a:latin typeface="+mj-lt"/>
            </a:rPr>
            <a:t>Transformers</a:t>
          </a:r>
          <a:br>
            <a:rPr lang="en-US" b="1">
              <a:latin typeface="+mj-lt"/>
            </a:rPr>
          </a:br>
          <a:r>
            <a:rPr lang="en-US" b="1">
              <a:latin typeface="+mj-lt"/>
            </a:rPr>
            <a:t>Jun 2017</a:t>
          </a:r>
        </a:p>
      </dgm:t>
    </dgm:pt>
    <dgm:pt modelId="{F8C3F605-39DF-4C0F-AA3E-146E1264D7FA}" type="parTrans" cxnId="{E44F7F16-DE97-4E62-AE6D-7C3E818530A4}">
      <dgm:prSet/>
      <dgm:spPr/>
      <dgm:t>
        <a:bodyPr/>
        <a:lstStyle/>
        <a:p>
          <a:endParaRPr lang="en-US"/>
        </a:p>
      </dgm:t>
    </dgm:pt>
    <dgm:pt modelId="{58D2BFBB-295B-4B56-A224-5C653C51AAA9}" type="sibTrans" cxnId="{E44F7F16-DE97-4E62-AE6D-7C3E818530A4}">
      <dgm:prSet/>
      <dgm:spPr/>
      <dgm:t>
        <a:bodyPr/>
        <a:lstStyle/>
        <a:p>
          <a:endParaRPr lang="en-US"/>
        </a:p>
      </dgm:t>
    </dgm:pt>
    <dgm:pt modelId="{7AB3485C-442F-4390-B7B3-DF15284C6CCF}">
      <dgm:prSet phldrT="[Text]"/>
      <dgm:spPr/>
      <dgm:t>
        <a:bodyPr/>
        <a:lstStyle/>
        <a:p>
          <a:r>
            <a:rPr lang="en-US" b="1">
              <a:latin typeface="+mj-lt"/>
            </a:rPr>
            <a:t>BlazingText</a:t>
          </a:r>
          <a:br>
            <a:rPr lang="en-US" b="1">
              <a:latin typeface="+mj-lt"/>
            </a:rPr>
          </a:br>
          <a:r>
            <a:rPr lang="en-US" b="1">
              <a:latin typeface="+mj-lt"/>
            </a:rPr>
            <a:t>Nov 2017</a:t>
          </a:r>
        </a:p>
      </dgm:t>
    </dgm:pt>
    <dgm:pt modelId="{B5D43BB9-C30B-4804-9843-56E9B0E0CD2C}" type="parTrans" cxnId="{8F41D376-5CDD-49D7-8D26-01ED5CADCE62}">
      <dgm:prSet/>
      <dgm:spPr/>
      <dgm:t>
        <a:bodyPr/>
        <a:lstStyle/>
        <a:p>
          <a:endParaRPr lang="en-US"/>
        </a:p>
      </dgm:t>
    </dgm:pt>
    <dgm:pt modelId="{A1FA12D9-C49F-4F4C-9629-824E066C7A74}" type="sibTrans" cxnId="{8F41D376-5CDD-49D7-8D26-01ED5CADCE62}">
      <dgm:prSet/>
      <dgm:spPr/>
      <dgm:t>
        <a:bodyPr/>
        <a:lstStyle/>
        <a:p>
          <a:endParaRPr lang="en-US"/>
        </a:p>
      </dgm:t>
    </dgm:pt>
    <dgm:pt modelId="{062E5C93-D807-48BE-A4C5-7DFDF1E05C6C}">
      <dgm:prSet phldrT="[Text]"/>
      <dgm:spPr/>
      <dgm:t>
        <a:bodyPr/>
        <a:lstStyle/>
        <a:p>
          <a:r>
            <a:rPr lang="en-US" b="1">
              <a:latin typeface="+mj-lt"/>
            </a:rPr>
            <a:t>ELMo</a:t>
          </a:r>
          <a:br>
            <a:rPr lang="en-US" b="1">
              <a:latin typeface="+mj-lt"/>
            </a:rPr>
          </a:br>
          <a:r>
            <a:rPr lang="en-US" b="1">
              <a:latin typeface="+mj-lt"/>
            </a:rPr>
            <a:t>Feb 2018</a:t>
          </a:r>
        </a:p>
      </dgm:t>
    </dgm:pt>
    <dgm:pt modelId="{28C31555-10F9-40EB-A2E6-D87A3F50F7F8}" type="parTrans" cxnId="{24C6B688-5F9D-4B5B-9691-6D323B4E65EF}">
      <dgm:prSet/>
      <dgm:spPr/>
      <dgm:t>
        <a:bodyPr/>
        <a:lstStyle/>
        <a:p>
          <a:endParaRPr lang="en-US"/>
        </a:p>
      </dgm:t>
    </dgm:pt>
    <dgm:pt modelId="{EEDDE995-F1E0-4B9D-8523-032DDD604338}" type="sibTrans" cxnId="{24C6B688-5F9D-4B5B-9691-6D323B4E65EF}">
      <dgm:prSet/>
      <dgm:spPr/>
      <dgm:t>
        <a:bodyPr/>
        <a:lstStyle/>
        <a:p>
          <a:endParaRPr lang="en-US"/>
        </a:p>
      </dgm:t>
    </dgm:pt>
    <dgm:pt modelId="{081783A3-1457-4CF9-8371-D01C4A73B260}">
      <dgm:prSet phldrT="[Text]"/>
      <dgm:spPr/>
      <dgm:t>
        <a:bodyPr/>
        <a:lstStyle/>
        <a:p>
          <a:r>
            <a:rPr lang="en-US" b="1">
              <a:latin typeface="+mj-lt"/>
            </a:rPr>
            <a:t>GPT</a:t>
          </a:r>
          <a:br>
            <a:rPr lang="en-US" b="1">
              <a:latin typeface="+mj-lt"/>
            </a:rPr>
          </a:br>
          <a:r>
            <a:rPr lang="en-US" b="1">
              <a:latin typeface="+mj-lt"/>
            </a:rPr>
            <a:t>Jul 2018</a:t>
          </a:r>
        </a:p>
      </dgm:t>
    </dgm:pt>
    <dgm:pt modelId="{5D4F7DC0-B44B-47D4-AF47-C4E6C830F31A}" type="parTrans" cxnId="{1ADE452A-64C3-45D7-8006-B2FA0CB480C8}">
      <dgm:prSet/>
      <dgm:spPr/>
      <dgm:t>
        <a:bodyPr/>
        <a:lstStyle/>
        <a:p>
          <a:endParaRPr lang="en-US"/>
        </a:p>
      </dgm:t>
    </dgm:pt>
    <dgm:pt modelId="{950AFBC3-2B8C-4A74-8FAF-CEAA236A1A73}" type="sibTrans" cxnId="{1ADE452A-64C3-45D7-8006-B2FA0CB480C8}">
      <dgm:prSet/>
      <dgm:spPr/>
      <dgm:t>
        <a:bodyPr/>
        <a:lstStyle/>
        <a:p>
          <a:endParaRPr lang="en-US"/>
        </a:p>
      </dgm:t>
    </dgm:pt>
    <dgm:pt modelId="{80D2758E-3C25-4E89-9ABF-91705997A1C6}">
      <dgm:prSet phldrT="[Text]"/>
      <dgm:spPr/>
      <dgm:t>
        <a:bodyPr/>
        <a:lstStyle/>
        <a:p>
          <a:r>
            <a:rPr lang="en-US" b="1">
              <a:latin typeface="+mj-lt"/>
            </a:rPr>
            <a:t>BERT</a:t>
          </a:r>
          <a:br>
            <a:rPr lang="en-US" b="1">
              <a:latin typeface="+mj-lt"/>
            </a:rPr>
          </a:br>
          <a:r>
            <a:rPr lang="en-US" b="1">
              <a:latin typeface="+mj-lt"/>
            </a:rPr>
            <a:t>Oct 2018</a:t>
          </a:r>
        </a:p>
      </dgm:t>
    </dgm:pt>
    <dgm:pt modelId="{8203EB59-08E8-4860-A470-89A554F3DB51}" type="parTrans" cxnId="{E2D0D835-B0B3-4D0E-BECB-00E2F649FF86}">
      <dgm:prSet/>
      <dgm:spPr/>
      <dgm:t>
        <a:bodyPr/>
        <a:lstStyle/>
        <a:p>
          <a:endParaRPr lang="en-US"/>
        </a:p>
      </dgm:t>
    </dgm:pt>
    <dgm:pt modelId="{7E0DC3BB-B0BE-42E9-B7F4-7D66EADDC728}" type="sibTrans" cxnId="{E2D0D835-B0B3-4D0E-BECB-00E2F649FF86}">
      <dgm:prSet/>
      <dgm:spPr/>
      <dgm:t>
        <a:bodyPr/>
        <a:lstStyle/>
        <a:p>
          <a:endParaRPr lang="en-US"/>
        </a:p>
      </dgm:t>
    </dgm:pt>
    <dgm:pt modelId="{2EA92E60-E223-43CD-BDC4-0D588CF4E545}">
      <dgm:prSet phldr="0"/>
      <dgm:spPr/>
      <dgm:t>
        <a:bodyPr/>
        <a:lstStyle/>
        <a:p>
          <a:pPr rtl="0"/>
          <a:r>
            <a:rPr lang="en-US" b="1">
              <a:latin typeface="+mj-lt"/>
            </a:rPr>
            <a:t>GPT-3 </a:t>
          </a:r>
          <a:br>
            <a:rPr lang="en-US" b="1">
              <a:latin typeface="+mj-lt"/>
            </a:rPr>
          </a:br>
          <a:r>
            <a:rPr lang="en-US" b="1">
              <a:latin typeface="+mj-lt"/>
            </a:rPr>
            <a:t>May 2020</a:t>
          </a:r>
        </a:p>
      </dgm:t>
    </dgm:pt>
    <dgm:pt modelId="{CB27196D-EE92-42C5-81AD-08AA89E486C3}" type="parTrans" cxnId="{C6322B8F-044F-40F7-AD7E-603FF5BAA802}">
      <dgm:prSet/>
      <dgm:spPr/>
    </dgm:pt>
    <dgm:pt modelId="{8BA8EBF6-ACF2-4E41-AB4D-7D5480A1A1AF}" type="sibTrans" cxnId="{C6322B8F-044F-40F7-AD7E-603FF5BAA802}">
      <dgm:prSet/>
      <dgm:spPr/>
    </dgm:pt>
    <dgm:pt modelId="{7CFF73FA-B118-4DB9-8468-1C6E979C115D}" type="pres">
      <dgm:prSet presAssocID="{4924DE9A-A006-4F2A-8A87-C5FC4916FCDE}" presName="Name0" presStyleCnt="0">
        <dgm:presLayoutVars>
          <dgm:dir/>
          <dgm:resizeHandles val="exact"/>
        </dgm:presLayoutVars>
      </dgm:prSet>
      <dgm:spPr/>
    </dgm:pt>
    <dgm:pt modelId="{C465D521-570D-4B37-AFC6-425EF831FCC2}" type="pres">
      <dgm:prSet presAssocID="{4924DE9A-A006-4F2A-8A87-C5FC4916FCDE}" presName="arrow" presStyleLbl="bgShp" presStyleIdx="0" presStyleCnt="1"/>
      <dgm:spPr/>
    </dgm:pt>
    <dgm:pt modelId="{7FBA1E33-D36E-493A-8784-612683AC87BE}" type="pres">
      <dgm:prSet presAssocID="{4924DE9A-A006-4F2A-8A87-C5FC4916FCDE}" presName="points" presStyleCnt="0"/>
      <dgm:spPr/>
    </dgm:pt>
    <dgm:pt modelId="{654FC157-4796-432F-B422-EB30BD85B766}" type="pres">
      <dgm:prSet presAssocID="{CBA8F049-4BCE-4BB3-8D41-8675A04E832B}" presName="compositeA" presStyleCnt="0"/>
      <dgm:spPr/>
    </dgm:pt>
    <dgm:pt modelId="{FDA3ED9B-FB5B-4693-A994-65AD7AF0C49A}" type="pres">
      <dgm:prSet presAssocID="{CBA8F049-4BCE-4BB3-8D41-8675A04E832B}" presName="textA" presStyleLbl="revTx" presStyleIdx="0" presStyleCnt="9">
        <dgm:presLayoutVars>
          <dgm:bulletEnabled val="1"/>
        </dgm:presLayoutVars>
      </dgm:prSet>
      <dgm:spPr/>
    </dgm:pt>
    <dgm:pt modelId="{D72FE283-F00B-4DA0-B383-BBAB4FFC9CCE}" type="pres">
      <dgm:prSet presAssocID="{CBA8F049-4BCE-4BB3-8D41-8675A04E832B}" presName="circleA" presStyleLbl="node1" presStyleIdx="0" presStyleCnt="9"/>
      <dgm:spPr/>
    </dgm:pt>
    <dgm:pt modelId="{E969EAB5-0642-4A12-9C47-97EA701111DA}" type="pres">
      <dgm:prSet presAssocID="{CBA8F049-4BCE-4BB3-8D41-8675A04E832B}" presName="spaceA" presStyleCnt="0"/>
      <dgm:spPr/>
    </dgm:pt>
    <dgm:pt modelId="{B33C642E-D3C7-471E-92FE-E69CCF1AE508}" type="pres">
      <dgm:prSet presAssocID="{402EA6A4-AA4B-4222-BD2E-834DB526AC91}" presName="space" presStyleCnt="0"/>
      <dgm:spPr/>
    </dgm:pt>
    <dgm:pt modelId="{4F1C97BB-037F-436D-8D7C-C7B487B43AC0}" type="pres">
      <dgm:prSet presAssocID="{A82F1914-38A3-497C-8D06-E85583D76BD4}" presName="compositeB" presStyleCnt="0"/>
      <dgm:spPr/>
    </dgm:pt>
    <dgm:pt modelId="{269D83DE-08E4-4B26-A78E-BB1D9DC38E59}" type="pres">
      <dgm:prSet presAssocID="{A82F1914-38A3-497C-8D06-E85583D76BD4}" presName="textB" presStyleLbl="revTx" presStyleIdx="1" presStyleCnt="9">
        <dgm:presLayoutVars>
          <dgm:bulletEnabled val="1"/>
        </dgm:presLayoutVars>
      </dgm:prSet>
      <dgm:spPr/>
    </dgm:pt>
    <dgm:pt modelId="{16152B85-806E-4F78-AB5B-E390C0CD4704}" type="pres">
      <dgm:prSet presAssocID="{A82F1914-38A3-497C-8D06-E85583D76BD4}" presName="circleB" presStyleLbl="node1" presStyleIdx="1" presStyleCnt="9"/>
      <dgm:spPr/>
    </dgm:pt>
    <dgm:pt modelId="{921CB521-CF47-420F-BC4B-4E18F0B97662}" type="pres">
      <dgm:prSet presAssocID="{A82F1914-38A3-497C-8D06-E85583D76BD4}" presName="spaceB" presStyleCnt="0"/>
      <dgm:spPr/>
    </dgm:pt>
    <dgm:pt modelId="{823381A3-F8C4-4FC3-8CA1-78045AB4A468}" type="pres">
      <dgm:prSet presAssocID="{F17289C7-477E-4FFD-942D-1FBEF1A1C15A}" presName="space" presStyleCnt="0"/>
      <dgm:spPr/>
    </dgm:pt>
    <dgm:pt modelId="{4B173AFB-B538-47A9-AB07-F40ABCF7CD2A}" type="pres">
      <dgm:prSet presAssocID="{3F402EDB-06C8-49C0-94B9-6B497F01711A}" presName="compositeA" presStyleCnt="0"/>
      <dgm:spPr/>
    </dgm:pt>
    <dgm:pt modelId="{1A574D6B-3A0F-41D7-94FF-6A3B66109CD7}" type="pres">
      <dgm:prSet presAssocID="{3F402EDB-06C8-49C0-94B9-6B497F01711A}" presName="textA" presStyleLbl="revTx" presStyleIdx="2" presStyleCnt="9">
        <dgm:presLayoutVars>
          <dgm:bulletEnabled val="1"/>
        </dgm:presLayoutVars>
      </dgm:prSet>
      <dgm:spPr/>
    </dgm:pt>
    <dgm:pt modelId="{F40248B3-0601-4626-A702-38FAACA3B7AB}" type="pres">
      <dgm:prSet presAssocID="{3F402EDB-06C8-49C0-94B9-6B497F01711A}" presName="circleA" presStyleLbl="node1" presStyleIdx="2" presStyleCnt="9"/>
      <dgm:spPr/>
    </dgm:pt>
    <dgm:pt modelId="{C8E8AA16-5156-4D9A-8E0E-9003A55CC695}" type="pres">
      <dgm:prSet presAssocID="{3F402EDB-06C8-49C0-94B9-6B497F01711A}" presName="spaceA" presStyleCnt="0"/>
      <dgm:spPr/>
    </dgm:pt>
    <dgm:pt modelId="{74332854-4254-49CA-914B-DEE2D67CB0A3}" type="pres">
      <dgm:prSet presAssocID="{5562539C-AFD5-4BB8-8B5A-1D7072975DF1}" presName="space" presStyleCnt="0"/>
      <dgm:spPr/>
    </dgm:pt>
    <dgm:pt modelId="{396FD7F5-B427-40A5-8734-D85660C37E6E}" type="pres">
      <dgm:prSet presAssocID="{EC398604-4042-4C76-B24A-FC909F34BB15}" presName="compositeB" presStyleCnt="0"/>
      <dgm:spPr/>
    </dgm:pt>
    <dgm:pt modelId="{6EE8E2AD-2DF1-42D9-95F2-85DC49C7C9A6}" type="pres">
      <dgm:prSet presAssocID="{EC398604-4042-4C76-B24A-FC909F34BB15}" presName="textB" presStyleLbl="revTx" presStyleIdx="3" presStyleCnt="9">
        <dgm:presLayoutVars>
          <dgm:bulletEnabled val="1"/>
        </dgm:presLayoutVars>
      </dgm:prSet>
      <dgm:spPr/>
    </dgm:pt>
    <dgm:pt modelId="{584CECE4-2E8B-4AAE-94A8-078B8A69B350}" type="pres">
      <dgm:prSet presAssocID="{EC398604-4042-4C76-B24A-FC909F34BB15}" presName="circleB" presStyleLbl="node1" presStyleIdx="3" presStyleCnt="9"/>
      <dgm:spPr/>
    </dgm:pt>
    <dgm:pt modelId="{199D678A-55EC-48B0-87CE-F34B8B4D9617}" type="pres">
      <dgm:prSet presAssocID="{EC398604-4042-4C76-B24A-FC909F34BB15}" presName="spaceB" presStyleCnt="0"/>
      <dgm:spPr/>
    </dgm:pt>
    <dgm:pt modelId="{EC9A1C23-DC14-4B15-B15A-D56540A81B3D}" type="pres">
      <dgm:prSet presAssocID="{58D2BFBB-295B-4B56-A224-5C653C51AAA9}" presName="space" presStyleCnt="0"/>
      <dgm:spPr/>
    </dgm:pt>
    <dgm:pt modelId="{D890A2BC-12DE-4CDC-988A-0117915CD233}" type="pres">
      <dgm:prSet presAssocID="{7AB3485C-442F-4390-B7B3-DF15284C6CCF}" presName="compositeA" presStyleCnt="0"/>
      <dgm:spPr/>
    </dgm:pt>
    <dgm:pt modelId="{70E97D70-1B8E-463A-BCCA-A30D4CABD7FF}" type="pres">
      <dgm:prSet presAssocID="{7AB3485C-442F-4390-B7B3-DF15284C6CCF}" presName="textA" presStyleLbl="revTx" presStyleIdx="4" presStyleCnt="9">
        <dgm:presLayoutVars>
          <dgm:bulletEnabled val="1"/>
        </dgm:presLayoutVars>
      </dgm:prSet>
      <dgm:spPr/>
    </dgm:pt>
    <dgm:pt modelId="{33959D8D-8DA7-40BC-90B6-ED91812922E2}" type="pres">
      <dgm:prSet presAssocID="{7AB3485C-442F-4390-B7B3-DF15284C6CCF}" presName="circleA" presStyleLbl="node1" presStyleIdx="4" presStyleCnt="9"/>
      <dgm:spPr/>
    </dgm:pt>
    <dgm:pt modelId="{CDB7E607-4AF9-494E-AEE3-7B9D3CAEE71C}" type="pres">
      <dgm:prSet presAssocID="{7AB3485C-442F-4390-B7B3-DF15284C6CCF}" presName="spaceA" presStyleCnt="0"/>
      <dgm:spPr/>
    </dgm:pt>
    <dgm:pt modelId="{3A4325F2-EDD0-4AF8-80AE-07D9AD658C4A}" type="pres">
      <dgm:prSet presAssocID="{A1FA12D9-C49F-4F4C-9629-824E066C7A74}" presName="space" presStyleCnt="0"/>
      <dgm:spPr/>
    </dgm:pt>
    <dgm:pt modelId="{04135D56-9E49-4D4E-B33F-DCDDC8D3B92A}" type="pres">
      <dgm:prSet presAssocID="{062E5C93-D807-48BE-A4C5-7DFDF1E05C6C}" presName="compositeB" presStyleCnt="0"/>
      <dgm:spPr/>
    </dgm:pt>
    <dgm:pt modelId="{D39C8396-8719-4511-8031-A7B9D2C1D8B4}" type="pres">
      <dgm:prSet presAssocID="{062E5C93-D807-48BE-A4C5-7DFDF1E05C6C}" presName="textB" presStyleLbl="revTx" presStyleIdx="5" presStyleCnt="9">
        <dgm:presLayoutVars>
          <dgm:bulletEnabled val="1"/>
        </dgm:presLayoutVars>
      </dgm:prSet>
      <dgm:spPr/>
    </dgm:pt>
    <dgm:pt modelId="{014F1561-D13A-4B35-9DAB-B061CF002101}" type="pres">
      <dgm:prSet presAssocID="{062E5C93-D807-48BE-A4C5-7DFDF1E05C6C}" presName="circleB" presStyleLbl="node1" presStyleIdx="5" presStyleCnt="9"/>
      <dgm:spPr/>
    </dgm:pt>
    <dgm:pt modelId="{25D78BE3-565C-41B8-ACC8-39260478A740}" type="pres">
      <dgm:prSet presAssocID="{062E5C93-D807-48BE-A4C5-7DFDF1E05C6C}" presName="spaceB" presStyleCnt="0"/>
      <dgm:spPr/>
    </dgm:pt>
    <dgm:pt modelId="{8F1B539B-180E-405D-B9BF-29B54E1F7B43}" type="pres">
      <dgm:prSet presAssocID="{EEDDE995-F1E0-4B9D-8523-032DDD604338}" presName="space" presStyleCnt="0"/>
      <dgm:spPr/>
    </dgm:pt>
    <dgm:pt modelId="{250901B9-98CD-4F47-8A38-6C48C3575786}" type="pres">
      <dgm:prSet presAssocID="{081783A3-1457-4CF9-8371-D01C4A73B260}" presName="compositeA" presStyleCnt="0"/>
      <dgm:spPr/>
    </dgm:pt>
    <dgm:pt modelId="{0E2C56FE-BCAF-4D4B-BD00-C000F7833D4C}" type="pres">
      <dgm:prSet presAssocID="{081783A3-1457-4CF9-8371-D01C4A73B260}" presName="textA" presStyleLbl="revTx" presStyleIdx="6" presStyleCnt="9">
        <dgm:presLayoutVars>
          <dgm:bulletEnabled val="1"/>
        </dgm:presLayoutVars>
      </dgm:prSet>
      <dgm:spPr/>
    </dgm:pt>
    <dgm:pt modelId="{5B2B62B2-8CEC-4538-A09D-3CE8DC450001}" type="pres">
      <dgm:prSet presAssocID="{081783A3-1457-4CF9-8371-D01C4A73B260}" presName="circleA" presStyleLbl="node1" presStyleIdx="6" presStyleCnt="9"/>
      <dgm:spPr/>
    </dgm:pt>
    <dgm:pt modelId="{15FE200E-F64C-403B-B2C2-69CC201CF745}" type="pres">
      <dgm:prSet presAssocID="{081783A3-1457-4CF9-8371-D01C4A73B260}" presName="spaceA" presStyleCnt="0"/>
      <dgm:spPr/>
    </dgm:pt>
    <dgm:pt modelId="{B27B2662-6533-43AB-A909-11B7D66F6A2F}" type="pres">
      <dgm:prSet presAssocID="{950AFBC3-2B8C-4A74-8FAF-CEAA236A1A73}" presName="space" presStyleCnt="0"/>
      <dgm:spPr/>
    </dgm:pt>
    <dgm:pt modelId="{5DC55DCB-7625-4854-A9B4-0DF68BD1EE15}" type="pres">
      <dgm:prSet presAssocID="{80D2758E-3C25-4E89-9ABF-91705997A1C6}" presName="compositeB" presStyleCnt="0"/>
      <dgm:spPr/>
    </dgm:pt>
    <dgm:pt modelId="{9C05104F-A875-4C48-BD31-F5558FD13C52}" type="pres">
      <dgm:prSet presAssocID="{80D2758E-3C25-4E89-9ABF-91705997A1C6}" presName="textB" presStyleLbl="revTx" presStyleIdx="7" presStyleCnt="9">
        <dgm:presLayoutVars>
          <dgm:bulletEnabled val="1"/>
        </dgm:presLayoutVars>
      </dgm:prSet>
      <dgm:spPr/>
    </dgm:pt>
    <dgm:pt modelId="{9972D064-D4D0-4115-8979-C26FE10624D2}" type="pres">
      <dgm:prSet presAssocID="{80D2758E-3C25-4E89-9ABF-91705997A1C6}" presName="circleB" presStyleLbl="node1" presStyleIdx="7" presStyleCnt="9"/>
      <dgm:spPr/>
    </dgm:pt>
    <dgm:pt modelId="{6010F056-43D3-4E53-A9C4-64707BF6A2FD}" type="pres">
      <dgm:prSet presAssocID="{80D2758E-3C25-4E89-9ABF-91705997A1C6}" presName="spaceB" presStyleCnt="0"/>
      <dgm:spPr/>
    </dgm:pt>
    <dgm:pt modelId="{C6EB8170-ADDD-4F59-98F1-2C88052B6332}" type="pres">
      <dgm:prSet presAssocID="{7E0DC3BB-B0BE-42E9-B7F4-7D66EADDC728}" presName="space" presStyleCnt="0"/>
      <dgm:spPr/>
    </dgm:pt>
    <dgm:pt modelId="{91918A26-A757-4246-ABEC-CE2E0C2A1A7A}" type="pres">
      <dgm:prSet presAssocID="{2EA92E60-E223-43CD-BDC4-0D588CF4E545}" presName="compositeA" presStyleCnt="0"/>
      <dgm:spPr/>
    </dgm:pt>
    <dgm:pt modelId="{0177CD38-DB96-4F6F-B1B7-120D6DA3594D}" type="pres">
      <dgm:prSet presAssocID="{2EA92E60-E223-43CD-BDC4-0D588CF4E545}" presName="textA" presStyleLbl="revTx" presStyleIdx="8" presStyleCnt="9">
        <dgm:presLayoutVars>
          <dgm:bulletEnabled val="1"/>
        </dgm:presLayoutVars>
      </dgm:prSet>
      <dgm:spPr/>
    </dgm:pt>
    <dgm:pt modelId="{51D69F6A-1E03-4D0E-BACF-B9FCD2DB70FD}" type="pres">
      <dgm:prSet presAssocID="{2EA92E60-E223-43CD-BDC4-0D588CF4E545}" presName="circleA" presStyleLbl="node1" presStyleIdx="8" presStyleCnt="9"/>
      <dgm:spPr/>
    </dgm:pt>
    <dgm:pt modelId="{5EC74491-50CC-4B7A-9B3B-9DCACDF6B07F}" type="pres">
      <dgm:prSet presAssocID="{2EA92E60-E223-43CD-BDC4-0D588CF4E545}" presName="spaceA" presStyleCnt="0"/>
      <dgm:spPr/>
    </dgm:pt>
  </dgm:ptLst>
  <dgm:cxnLst>
    <dgm:cxn modelId="{E44F7F16-DE97-4E62-AE6D-7C3E818530A4}" srcId="{4924DE9A-A006-4F2A-8A87-C5FC4916FCDE}" destId="{EC398604-4042-4C76-B24A-FC909F34BB15}" srcOrd="3" destOrd="0" parTransId="{F8C3F605-39DF-4C0F-AA3E-146E1264D7FA}" sibTransId="{58D2BFBB-295B-4B56-A224-5C653C51AAA9}"/>
    <dgm:cxn modelId="{F47C8E25-FBD2-45A9-AD2A-11429051A595}" type="presOf" srcId="{4924DE9A-A006-4F2A-8A87-C5FC4916FCDE}" destId="{7CFF73FA-B118-4DB9-8468-1C6E979C115D}" srcOrd="0" destOrd="0" presId="urn:microsoft.com/office/officeart/2005/8/layout/hProcess11"/>
    <dgm:cxn modelId="{EB71BB25-1792-4541-B8A2-171489D65B53}" type="presOf" srcId="{7AB3485C-442F-4390-B7B3-DF15284C6CCF}" destId="{70E97D70-1B8E-463A-BCCA-A30D4CABD7FF}" srcOrd="0" destOrd="0" presId="urn:microsoft.com/office/officeart/2005/8/layout/hProcess11"/>
    <dgm:cxn modelId="{1ADE452A-64C3-45D7-8006-B2FA0CB480C8}" srcId="{4924DE9A-A006-4F2A-8A87-C5FC4916FCDE}" destId="{081783A3-1457-4CF9-8371-D01C4A73B260}" srcOrd="6" destOrd="0" parTransId="{5D4F7DC0-B44B-47D4-AF47-C4E6C830F31A}" sibTransId="{950AFBC3-2B8C-4A74-8FAF-CEAA236A1A73}"/>
    <dgm:cxn modelId="{8F23052C-871A-4964-91D7-D887815BA1DC}" type="presOf" srcId="{062E5C93-D807-48BE-A4C5-7DFDF1E05C6C}" destId="{D39C8396-8719-4511-8031-A7B9D2C1D8B4}" srcOrd="0" destOrd="0" presId="urn:microsoft.com/office/officeart/2005/8/layout/hProcess11"/>
    <dgm:cxn modelId="{E2D0D835-B0B3-4D0E-BECB-00E2F649FF86}" srcId="{4924DE9A-A006-4F2A-8A87-C5FC4916FCDE}" destId="{80D2758E-3C25-4E89-9ABF-91705997A1C6}" srcOrd="7" destOrd="0" parTransId="{8203EB59-08E8-4860-A470-89A554F3DB51}" sibTransId="{7E0DC3BB-B0BE-42E9-B7F4-7D66EADDC728}"/>
    <dgm:cxn modelId="{D8B1633B-5608-46EC-9E10-32F4E7F33613}" srcId="{4924DE9A-A006-4F2A-8A87-C5FC4916FCDE}" destId="{CBA8F049-4BCE-4BB3-8D41-8675A04E832B}" srcOrd="0" destOrd="0" parTransId="{ADC3691C-79AC-49EC-BFDF-265D32C40670}" sibTransId="{402EA6A4-AA4B-4222-BD2E-834DB526AC91}"/>
    <dgm:cxn modelId="{5994106E-1C6E-4E01-8386-A5525095B3E8}" type="presOf" srcId="{2EA92E60-E223-43CD-BDC4-0D588CF4E545}" destId="{0177CD38-DB96-4F6F-B1B7-120D6DA3594D}" srcOrd="0" destOrd="0" presId="urn:microsoft.com/office/officeart/2005/8/layout/hProcess11"/>
    <dgm:cxn modelId="{B5C7BA50-B4A9-4FB1-954F-1CA3F0DA4465}" srcId="{4924DE9A-A006-4F2A-8A87-C5FC4916FCDE}" destId="{3F402EDB-06C8-49C0-94B9-6B497F01711A}" srcOrd="2" destOrd="0" parTransId="{E2F0583B-89CC-4026-9F0D-5811D7B581A3}" sibTransId="{5562539C-AFD5-4BB8-8B5A-1D7072975DF1}"/>
    <dgm:cxn modelId="{8F41D376-5CDD-49D7-8D26-01ED5CADCE62}" srcId="{4924DE9A-A006-4F2A-8A87-C5FC4916FCDE}" destId="{7AB3485C-442F-4390-B7B3-DF15284C6CCF}" srcOrd="4" destOrd="0" parTransId="{B5D43BB9-C30B-4804-9843-56E9B0E0CD2C}" sibTransId="{A1FA12D9-C49F-4F4C-9629-824E066C7A74}"/>
    <dgm:cxn modelId="{24C6B688-5F9D-4B5B-9691-6D323B4E65EF}" srcId="{4924DE9A-A006-4F2A-8A87-C5FC4916FCDE}" destId="{062E5C93-D807-48BE-A4C5-7DFDF1E05C6C}" srcOrd="5" destOrd="0" parTransId="{28C31555-10F9-40EB-A2E6-D87A3F50F7F8}" sibTransId="{EEDDE995-F1E0-4B9D-8523-032DDD604338}"/>
    <dgm:cxn modelId="{C6322B8F-044F-40F7-AD7E-603FF5BAA802}" srcId="{4924DE9A-A006-4F2A-8A87-C5FC4916FCDE}" destId="{2EA92E60-E223-43CD-BDC4-0D588CF4E545}" srcOrd="8" destOrd="0" parTransId="{CB27196D-EE92-42C5-81AD-08AA89E486C3}" sibTransId="{8BA8EBF6-ACF2-4E41-AB4D-7D5480A1A1AF}"/>
    <dgm:cxn modelId="{EB37D0AA-A39A-44B3-81F1-F87D4E8A73DB}" srcId="{4924DE9A-A006-4F2A-8A87-C5FC4916FCDE}" destId="{A82F1914-38A3-497C-8D06-E85583D76BD4}" srcOrd="1" destOrd="0" parTransId="{40175B44-8F98-4172-B54C-8A9C1362E8A9}" sibTransId="{F17289C7-477E-4FFD-942D-1FBEF1A1C15A}"/>
    <dgm:cxn modelId="{85B4A7C8-3C07-43D8-92B8-A67C6BD0713D}" type="presOf" srcId="{EC398604-4042-4C76-B24A-FC909F34BB15}" destId="{6EE8E2AD-2DF1-42D9-95F2-85DC49C7C9A6}" srcOrd="0" destOrd="0" presId="urn:microsoft.com/office/officeart/2005/8/layout/hProcess11"/>
    <dgm:cxn modelId="{DE3075CA-EB97-45FD-9A5D-F8CBFBE1B7C3}" type="presOf" srcId="{081783A3-1457-4CF9-8371-D01C4A73B260}" destId="{0E2C56FE-BCAF-4D4B-BD00-C000F7833D4C}" srcOrd="0" destOrd="0" presId="urn:microsoft.com/office/officeart/2005/8/layout/hProcess11"/>
    <dgm:cxn modelId="{5CE177D8-BF66-4B18-AF44-8F80EFC87A77}" type="presOf" srcId="{80D2758E-3C25-4E89-9ABF-91705997A1C6}" destId="{9C05104F-A875-4C48-BD31-F5558FD13C52}" srcOrd="0" destOrd="0" presId="urn:microsoft.com/office/officeart/2005/8/layout/hProcess11"/>
    <dgm:cxn modelId="{20EE0DDE-18A5-4D8C-9618-1AE215F131E1}" type="presOf" srcId="{A82F1914-38A3-497C-8D06-E85583D76BD4}" destId="{269D83DE-08E4-4B26-A78E-BB1D9DC38E59}" srcOrd="0" destOrd="0" presId="urn:microsoft.com/office/officeart/2005/8/layout/hProcess11"/>
    <dgm:cxn modelId="{C74697E3-F001-49A9-8183-E2F04B8FD521}" type="presOf" srcId="{CBA8F049-4BCE-4BB3-8D41-8675A04E832B}" destId="{FDA3ED9B-FB5B-4693-A994-65AD7AF0C49A}" srcOrd="0" destOrd="0" presId="urn:microsoft.com/office/officeart/2005/8/layout/hProcess11"/>
    <dgm:cxn modelId="{7099E2EE-CAE2-4ABC-B744-116B1E1D5303}" type="presOf" srcId="{3F402EDB-06C8-49C0-94B9-6B497F01711A}" destId="{1A574D6B-3A0F-41D7-94FF-6A3B66109CD7}" srcOrd="0" destOrd="0" presId="urn:microsoft.com/office/officeart/2005/8/layout/hProcess11"/>
    <dgm:cxn modelId="{B16A0571-88EB-4BCD-BF6C-C0AF01308749}" type="presParOf" srcId="{7CFF73FA-B118-4DB9-8468-1C6E979C115D}" destId="{C465D521-570D-4B37-AFC6-425EF831FCC2}" srcOrd="0" destOrd="0" presId="urn:microsoft.com/office/officeart/2005/8/layout/hProcess11"/>
    <dgm:cxn modelId="{7736E415-8C9D-4865-8CE9-0F1E6C93D128}" type="presParOf" srcId="{7CFF73FA-B118-4DB9-8468-1C6E979C115D}" destId="{7FBA1E33-D36E-493A-8784-612683AC87BE}" srcOrd="1" destOrd="0" presId="urn:microsoft.com/office/officeart/2005/8/layout/hProcess11"/>
    <dgm:cxn modelId="{8DA9FEBE-02CE-44FC-B906-B15166C36534}" type="presParOf" srcId="{7FBA1E33-D36E-493A-8784-612683AC87BE}" destId="{654FC157-4796-432F-B422-EB30BD85B766}" srcOrd="0" destOrd="0" presId="urn:microsoft.com/office/officeart/2005/8/layout/hProcess11"/>
    <dgm:cxn modelId="{ECDC9669-0AFC-49B0-B171-4E2AE7742A43}" type="presParOf" srcId="{654FC157-4796-432F-B422-EB30BD85B766}" destId="{FDA3ED9B-FB5B-4693-A994-65AD7AF0C49A}" srcOrd="0" destOrd="0" presId="urn:microsoft.com/office/officeart/2005/8/layout/hProcess11"/>
    <dgm:cxn modelId="{19C0D41C-05FD-4DA0-A766-A296349B3410}" type="presParOf" srcId="{654FC157-4796-432F-B422-EB30BD85B766}" destId="{D72FE283-F00B-4DA0-B383-BBAB4FFC9CCE}" srcOrd="1" destOrd="0" presId="urn:microsoft.com/office/officeart/2005/8/layout/hProcess11"/>
    <dgm:cxn modelId="{76EC4DE6-9316-479C-8C72-63F977554730}" type="presParOf" srcId="{654FC157-4796-432F-B422-EB30BD85B766}" destId="{E969EAB5-0642-4A12-9C47-97EA701111DA}" srcOrd="2" destOrd="0" presId="urn:microsoft.com/office/officeart/2005/8/layout/hProcess11"/>
    <dgm:cxn modelId="{1DC4A2D1-6CF3-42DA-9E81-0EABE480BF0F}" type="presParOf" srcId="{7FBA1E33-D36E-493A-8784-612683AC87BE}" destId="{B33C642E-D3C7-471E-92FE-E69CCF1AE508}" srcOrd="1" destOrd="0" presId="urn:microsoft.com/office/officeart/2005/8/layout/hProcess11"/>
    <dgm:cxn modelId="{14AAD942-56D2-44F6-A3E6-B39713E44FCB}" type="presParOf" srcId="{7FBA1E33-D36E-493A-8784-612683AC87BE}" destId="{4F1C97BB-037F-436D-8D7C-C7B487B43AC0}" srcOrd="2" destOrd="0" presId="urn:microsoft.com/office/officeart/2005/8/layout/hProcess11"/>
    <dgm:cxn modelId="{144D9D7D-1ADC-4972-8FA9-7983BEC8FC9B}" type="presParOf" srcId="{4F1C97BB-037F-436D-8D7C-C7B487B43AC0}" destId="{269D83DE-08E4-4B26-A78E-BB1D9DC38E59}" srcOrd="0" destOrd="0" presId="urn:microsoft.com/office/officeart/2005/8/layout/hProcess11"/>
    <dgm:cxn modelId="{1232D1FF-675D-454C-B840-078382B511BE}" type="presParOf" srcId="{4F1C97BB-037F-436D-8D7C-C7B487B43AC0}" destId="{16152B85-806E-4F78-AB5B-E390C0CD4704}" srcOrd="1" destOrd="0" presId="urn:microsoft.com/office/officeart/2005/8/layout/hProcess11"/>
    <dgm:cxn modelId="{A6674762-FDB5-4E95-89C6-BFBA96B072E3}" type="presParOf" srcId="{4F1C97BB-037F-436D-8D7C-C7B487B43AC0}" destId="{921CB521-CF47-420F-BC4B-4E18F0B97662}" srcOrd="2" destOrd="0" presId="urn:microsoft.com/office/officeart/2005/8/layout/hProcess11"/>
    <dgm:cxn modelId="{97387ADA-9E92-4899-A8DB-92C3AB4D3C05}" type="presParOf" srcId="{7FBA1E33-D36E-493A-8784-612683AC87BE}" destId="{823381A3-F8C4-4FC3-8CA1-78045AB4A468}" srcOrd="3" destOrd="0" presId="urn:microsoft.com/office/officeart/2005/8/layout/hProcess11"/>
    <dgm:cxn modelId="{2BCF35F4-5C9E-4DFE-BA6F-51EF63B824E6}" type="presParOf" srcId="{7FBA1E33-D36E-493A-8784-612683AC87BE}" destId="{4B173AFB-B538-47A9-AB07-F40ABCF7CD2A}" srcOrd="4" destOrd="0" presId="urn:microsoft.com/office/officeart/2005/8/layout/hProcess11"/>
    <dgm:cxn modelId="{81A7F6BA-EF2A-4966-B198-C7EA6FC59E35}" type="presParOf" srcId="{4B173AFB-B538-47A9-AB07-F40ABCF7CD2A}" destId="{1A574D6B-3A0F-41D7-94FF-6A3B66109CD7}" srcOrd="0" destOrd="0" presId="urn:microsoft.com/office/officeart/2005/8/layout/hProcess11"/>
    <dgm:cxn modelId="{972F1027-943E-4FF5-9F8F-947E4BEF13B4}" type="presParOf" srcId="{4B173AFB-B538-47A9-AB07-F40ABCF7CD2A}" destId="{F40248B3-0601-4626-A702-38FAACA3B7AB}" srcOrd="1" destOrd="0" presId="urn:microsoft.com/office/officeart/2005/8/layout/hProcess11"/>
    <dgm:cxn modelId="{FB031B9E-CA50-49EC-A24B-A094FBE34168}" type="presParOf" srcId="{4B173AFB-B538-47A9-AB07-F40ABCF7CD2A}" destId="{C8E8AA16-5156-4D9A-8E0E-9003A55CC695}" srcOrd="2" destOrd="0" presId="urn:microsoft.com/office/officeart/2005/8/layout/hProcess11"/>
    <dgm:cxn modelId="{9FA90F9E-3006-4063-9FE6-F6588A12DC8C}" type="presParOf" srcId="{7FBA1E33-D36E-493A-8784-612683AC87BE}" destId="{74332854-4254-49CA-914B-DEE2D67CB0A3}" srcOrd="5" destOrd="0" presId="urn:microsoft.com/office/officeart/2005/8/layout/hProcess11"/>
    <dgm:cxn modelId="{D68FD12A-1A1A-43B3-98D1-5E52099CBD2B}" type="presParOf" srcId="{7FBA1E33-D36E-493A-8784-612683AC87BE}" destId="{396FD7F5-B427-40A5-8734-D85660C37E6E}" srcOrd="6" destOrd="0" presId="urn:microsoft.com/office/officeart/2005/8/layout/hProcess11"/>
    <dgm:cxn modelId="{30006957-CDCD-4386-A21B-7C023B57FD61}" type="presParOf" srcId="{396FD7F5-B427-40A5-8734-D85660C37E6E}" destId="{6EE8E2AD-2DF1-42D9-95F2-85DC49C7C9A6}" srcOrd="0" destOrd="0" presId="urn:microsoft.com/office/officeart/2005/8/layout/hProcess11"/>
    <dgm:cxn modelId="{384672E2-47F5-4A0E-87BB-0BB81E856F99}" type="presParOf" srcId="{396FD7F5-B427-40A5-8734-D85660C37E6E}" destId="{584CECE4-2E8B-4AAE-94A8-078B8A69B350}" srcOrd="1" destOrd="0" presId="urn:microsoft.com/office/officeart/2005/8/layout/hProcess11"/>
    <dgm:cxn modelId="{47EF1997-2AF3-429A-9939-D1019732984B}" type="presParOf" srcId="{396FD7F5-B427-40A5-8734-D85660C37E6E}" destId="{199D678A-55EC-48B0-87CE-F34B8B4D9617}" srcOrd="2" destOrd="0" presId="urn:microsoft.com/office/officeart/2005/8/layout/hProcess11"/>
    <dgm:cxn modelId="{A688A47E-C800-461A-BA74-657579D769E0}" type="presParOf" srcId="{7FBA1E33-D36E-493A-8784-612683AC87BE}" destId="{EC9A1C23-DC14-4B15-B15A-D56540A81B3D}" srcOrd="7" destOrd="0" presId="urn:microsoft.com/office/officeart/2005/8/layout/hProcess11"/>
    <dgm:cxn modelId="{7E1D2A72-E710-458C-B494-D7747E7EAE49}" type="presParOf" srcId="{7FBA1E33-D36E-493A-8784-612683AC87BE}" destId="{D890A2BC-12DE-4CDC-988A-0117915CD233}" srcOrd="8" destOrd="0" presId="urn:microsoft.com/office/officeart/2005/8/layout/hProcess11"/>
    <dgm:cxn modelId="{E6E6DD64-3CD3-4E4A-BB51-1DA46C9EEA40}" type="presParOf" srcId="{D890A2BC-12DE-4CDC-988A-0117915CD233}" destId="{70E97D70-1B8E-463A-BCCA-A30D4CABD7FF}" srcOrd="0" destOrd="0" presId="urn:microsoft.com/office/officeart/2005/8/layout/hProcess11"/>
    <dgm:cxn modelId="{3CFD55CD-D8C6-4F78-87F2-E46152118EFB}" type="presParOf" srcId="{D890A2BC-12DE-4CDC-988A-0117915CD233}" destId="{33959D8D-8DA7-40BC-90B6-ED91812922E2}" srcOrd="1" destOrd="0" presId="urn:microsoft.com/office/officeart/2005/8/layout/hProcess11"/>
    <dgm:cxn modelId="{E8DBFB23-0B9D-4F91-9B9D-200E184454F0}" type="presParOf" srcId="{D890A2BC-12DE-4CDC-988A-0117915CD233}" destId="{CDB7E607-4AF9-494E-AEE3-7B9D3CAEE71C}" srcOrd="2" destOrd="0" presId="urn:microsoft.com/office/officeart/2005/8/layout/hProcess11"/>
    <dgm:cxn modelId="{7787CB7D-3FF5-47E8-AD7C-8929AE002CA3}" type="presParOf" srcId="{7FBA1E33-D36E-493A-8784-612683AC87BE}" destId="{3A4325F2-EDD0-4AF8-80AE-07D9AD658C4A}" srcOrd="9" destOrd="0" presId="urn:microsoft.com/office/officeart/2005/8/layout/hProcess11"/>
    <dgm:cxn modelId="{21301734-8F83-40D7-AF91-21BD968869DF}" type="presParOf" srcId="{7FBA1E33-D36E-493A-8784-612683AC87BE}" destId="{04135D56-9E49-4D4E-B33F-DCDDC8D3B92A}" srcOrd="10" destOrd="0" presId="urn:microsoft.com/office/officeart/2005/8/layout/hProcess11"/>
    <dgm:cxn modelId="{7AEE58B9-D87A-495F-81AE-34A3FEDA3553}" type="presParOf" srcId="{04135D56-9E49-4D4E-B33F-DCDDC8D3B92A}" destId="{D39C8396-8719-4511-8031-A7B9D2C1D8B4}" srcOrd="0" destOrd="0" presId="urn:microsoft.com/office/officeart/2005/8/layout/hProcess11"/>
    <dgm:cxn modelId="{9EE2CC3A-D936-4C24-92DE-74F58FE99D2A}" type="presParOf" srcId="{04135D56-9E49-4D4E-B33F-DCDDC8D3B92A}" destId="{014F1561-D13A-4B35-9DAB-B061CF002101}" srcOrd="1" destOrd="0" presId="urn:microsoft.com/office/officeart/2005/8/layout/hProcess11"/>
    <dgm:cxn modelId="{10E26101-BFAA-4365-9A06-10B8C72AE310}" type="presParOf" srcId="{04135D56-9E49-4D4E-B33F-DCDDC8D3B92A}" destId="{25D78BE3-565C-41B8-ACC8-39260478A740}" srcOrd="2" destOrd="0" presId="urn:microsoft.com/office/officeart/2005/8/layout/hProcess11"/>
    <dgm:cxn modelId="{831F26C9-5A9C-4BC6-90AB-38DAB2A312E8}" type="presParOf" srcId="{7FBA1E33-D36E-493A-8784-612683AC87BE}" destId="{8F1B539B-180E-405D-B9BF-29B54E1F7B43}" srcOrd="11" destOrd="0" presId="urn:microsoft.com/office/officeart/2005/8/layout/hProcess11"/>
    <dgm:cxn modelId="{E0E00DAB-0389-4E09-869F-7648DCFD52BC}" type="presParOf" srcId="{7FBA1E33-D36E-493A-8784-612683AC87BE}" destId="{250901B9-98CD-4F47-8A38-6C48C3575786}" srcOrd="12" destOrd="0" presId="urn:microsoft.com/office/officeart/2005/8/layout/hProcess11"/>
    <dgm:cxn modelId="{1796838C-2CDD-4A60-91FE-9BC3BD7F1BCE}" type="presParOf" srcId="{250901B9-98CD-4F47-8A38-6C48C3575786}" destId="{0E2C56FE-BCAF-4D4B-BD00-C000F7833D4C}" srcOrd="0" destOrd="0" presId="urn:microsoft.com/office/officeart/2005/8/layout/hProcess11"/>
    <dgm:cxn modelId="{9517FF02-E9CA-4A40-BFB9-F0F22C3E40B4}" type="presParOf" srcId="{250901B9-98CD-4F47-8A38-6C48C3575786}" destId="{5B2B62B2-8CEC-4538-A09D-3CE8DC450001}" srcOrd="1" destOrd="0" presId="urn:microsoft.com/office/officeart/2005/8/layout/hProcess11"/>
    <dgm:cxn modelId="{F09276BA-5B1F-4E5A-B0B5-4371B1592787}" type="presParOf" srcId="{250901B9-98CD-4F47-8A38-6C48C3575786}" destId="{15FE200E-F64C-403B-B2C2-69CC201CF745}" srcOrd="2" destOrd="0" presId="urn:microsoft.com/office/officeart/2005/8/layout/hProcess11"/>
    <dgm:cxn modelId="{8A2D2E5E-B569-4E60-BE96-5E4CBC3EC9E3}" type="presParOf" srcId="{7FBA1E33-D36E-493A-8784-612683AC87BE}" destId="{B27B2662-6533-43AB-A909-11B7D66F6A2F}" srcOrd="13" destOrd="0" presId="urn:microsoft.com/office/officeart/2005/8/layout/hProcess11"/>
    <dgm:cxn modelId="{91A9A9B1-35E5-4984-B946-FCC9D571C161}" type="presParOf" srcId="{7FBA1E33-D36E-493A-8784-612683AC87BE}" destId="{5DC55DCB-7625-4854-A9B4-0DF68BD1EE15}" srcOrd="14" destOrd="0" presId="urn:microsoft.com/office/officeart/2005/8/layout/hProcess11"/>
    <dgm:cxn modelId="{D2850803-FEA4-4EDE-BF2E-6FABEEE1199D}" type="presParOf" srcId="{5DC55DCB-7625-4854-A9B4-0DF68BD1EE15}" destId="{9C05104F-A875-4C48-BD31-F5558FD13C52}" srcOrd="0" destOrd="0" presId="urn:microsoft.com/office/officeart/2005/8/layout/hProcess11"/>
    <dgm:cxn modelId="{BFECF23E-6079-4888-9E9A-52D45BA58B29}" type="presParOf" srcId="{5DC55DCB-7625-4854-A9B4-0DF68BD1EE15}" destId="{9972D064-D4D0-4115-8979-C26FE10624D2}" srcOrd="1" destOrd="0" presId="urn:microsoft.com/office/officeart/2005/8/layout/hProcess11"/>
    <dgm:cxn modelId="{330DF688-3CBC-4DB6-B18A-8A423BD90598}" type="presParOf" srcId="{5DC55DCB-7625-4854-A9B4-0DF68BD1EE15}" destId="{6010F056-43D3-4E53-A9C4-64707BF6A2FD}" srcOrd="2" destOrd="0" presId="urn:microsoft.com/office/officeart/2005/8/layout/hProcess11"/>
    <dgm:cxn modelId="{03C101D4-7312-4D2F-B817-CBFF872639F2}" type="presParOf" srcId="{7FBA1E33-D36E-493A-8784-612683AC87BE}" destId="{C6EB8170-ADDD-4F59-98F1-2C88052B6332}" srcOrd="15" destOrd="0" presId="urn:microsoft.com/office/officeart/2005/8/layout/hProcess11"/>
    <dgm:cxn modelId="{7E9341C1-85CA-436D-B98A-B182F3C701B2}" type="presParOf" srcId="{7FBA1E33-D36E-493A-8784-612683AC87BE}" destId="{91918A26-A757-4246-ABEC-CE2E0C2A1A7A}" srcOrd="16" destOrd="0" presId="urn:microsoft.com/office/officeart/2005/8/layout/hProcess11"/>
    <dgm:cxn modelId="{F5EFE335-97B3-4889-BA42-4E305DAFEA8A}" type="presParOf" srcId="{91918A26-A757-4246-ABEC-CE2E0C2A1A7A}" destId="{0177CD38-DB96-4F6F-B1B7-120D6DA3594D}" srcOrd="0" destOrd="0" presId="urn:microsoft.com/office/officeart/2005/8/layout/hProcess11"/>
    <dgm:cxn modelId="{1D898551-0C99-4562-AA4E-BDECC2D317BA}" type="presParOf" srcId="{91918A26-A757-4246-ABEC-CE2E0C2A1A7A}" destId="{51D69F6A-1E03-4D0E-BACF-B9FCD2DB70FD}" srcOrd="1" destOrd="0" presId="urn:microsoft.com/office/officeart/2005/8/layout/hProcess11"/>
    <dgm:cxn modelId="{D692CFE7-DEF2-4808-B4BE-1CD734496536}" type="presParOf" srcId="{91918A26-A757-4246-ABEC-CE2E0C2A1A7A}" destId="{5EC74491-50CC-4B7A-9B3B-9DCACDF6B07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13059-87CA-4B2F-8FED-970065B145C1}">
      <dsp:nvSpPr>
        <dsp:cNvPr id="0" name=""/>
        <dsp:cNvSpPr/>
      </dsp:nvSpPr>
      <dsp:spPr>
        <a:xfrm>
          <a:off x="4064000" y="1616240"/>
          <a:ext cx="249510" cy="1093092"/>
        </a:xfrm>
        <a:custGeom>
          <a:avLst/>
          <a:gdLst/>
          <a:ahLst/>
          <a:cxnLst/>
          <a:rect l="0" t="0" r="0" b="0"/>
          <a:pathLst>
            <a:path>
              <a:moveTo>
                <a:pt x="0" y="0"/>
              </a:moveTo>
              <a:lnTo>
                <a:pt x="0" y="1093092"/>
              </a:lnTo>
              <a:lnTo>
                <a:pt x="249510" y="109309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4C7B9D-0C12-4D5A-BD0C-80411BF68D18}">
      <dsp:nvSpPr>
        <dsp:cNvPr id="0" name=""/>
        <dsp:cNvSpPr/>
      </dsp:nvSpPr>
      <dsp:spPr>
        <a:xfrm>
          <a:off x="3814489" y="1616240"/>
          <a:ext cx="249510" cy="1093092"/>
        </a:xfrm>
        <a:custGeom>
          <a:avLst/>
          <a:gdLst/>
          <a:ahLst/>
          <a:cxnLst/>
          <a:rect l="0" t="0" r="0" b="0"/>
          <a:pathLst>
            <a:path>
              <a:moveTo>
                <a:pt x="249510" y="0"/>
              </a:moveTo>
              <a:lnTo>
                <a:pt x="249510" y="1093092"/>
              </a:lnTo>
              <a:lnTo>
                <a:pt x="0" y="109309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B995A-0F8E-48BA-9DD2-F3F7D10D2D41}">
      <dsp:nvSpPr>
        <dsp:cNvPr id="0" name=""/>
        <dsp:cNvSpPr/>
      </dsp:nvSpPr>
      <dsp:spPr>
        <a:xfrm>
          <a:off x="4064000" y="1616240"/>
          <a:ext cx="2875309" cy="2186185"/>
        </a:xfrm>
        <a:custGeom>
          <a:avLst/>
          <a:gdLst/>
          <a:ahLst/>
          <a:cxnLst/>
          <a:rect l="0" t="0" r="0" b="0"/>
          <a:pathLst>
            <a:path>
              <a:moveTo>
                <a:pt x="0" y="0"/>
              </a:moveTo>
              <a:lnTo>
                <a:pt x="0" y="1936675"/>
              </a:lnTo>
              <a:lnTo>
                <a:pt x="2875309" y="1936675"/>
              </a:lnTo>
              <a:lnTo>
                <a:pt x="2875309" y="218618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4C4CCE-86B7-4509-BBC9-45EBAD1D0B2E}">
      <dsp:nvSpPr>
        <dsp:cNvPr id="0" name=""/>
        <dsp:cNvSpPr/>
      </dsp:nvSpPr>
      <dsp:spPr>
        <a:xfrm>
          <a:off x="4018280" y="1616240"/>
          <a:ext cx="91440" cy="2186185"/>
        </a:xfrm>
        <a:custGeom>
          <a:avLst/>
          <a:gdLst/>
          <a:ahLst/>
          <a:cxnLst/>
          <a:rect l="0" t="0" r="0" b="0"/>
          <a:pathLst>
            <a:path>
              <a:moveTo>
                <a:pt x="45720" y="0"/>
              </a:moveTo>
              <a:lnTo>
                <a:pt x="45720" y="218618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1383CF-41B6-4B69-8605-9FEE6FEC7662}">
      <dsp:nvSpPr>
        <dsp:cNvPr id="0" name=""/>
        <dsp:cNvSpPr/>
      </dsp:nvSpPr>
      <dsp:spPr>
        <a:xfrm>
          <a:off x="1188690" y="1616240"/>
          <a:ext cx="2875309" cy="2186185"/>
        </a:xfrm>
        <a:custGeom>
          <a:avLst/>
          <a:gdLst/>
          <a:ahLst/>
          <a:cxnLst/>
          <a:rect l="0" t="0" r="0" b="0"/>
          <a:pathLst>
            <a:path>
              <a:moveTo>
                <a:pt x="2875309" y="0"/>
              </a:moveTo>
              <a:lnTo>
                <a:pt x="2875309" y="1936675"/>
              </a:lnTo>
              <a:lnTo>
                <a:pt x="0" y="1936675"/>
              </a:lnTo>
              <a:lnTo>
                <a:pt x="0" y="218618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FCCB8E-72BC-4B7A-ADEB-24DAF356CA17}">
      <dsp:nvSpPr>
        <dsp:cNvPr id="0" name=""/>
        <dsp:cNvSpPr/>
      </dsp:nvSpPr>
      <dsp:spPr>
        <a:xfrm>
          <a:off x="2875855" y="428096"/>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Prompt Engineering</a:t>
          </a:r>
        </a:p>
      </dsp:txBody>
      <dsp:txXfrm>
        <a:off x="2875855" y="428096"/>
        <a:ext cx="2376289" cy="1188144"/>
      </dsp:txXfrm>
    </dsp:sp>
    <dsp:sp modelId="{3419C8AE-6530-4DA0-B91E-EB75561B88FE}">
      <dsp:nvSpPr>
        <dsp:cNvPr id="0" name=""/>
        <dsp:cNvSpPr/>
      </dsp:nvSpPr>
      <dsp:spPr>
        <a:xfrm>
          <a:off x="545" y="3802426"/>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prstClr val="white"/>
              </a:solidFill>
              <a:latin typeface="Segoe UI"/>
              <a:ea typeface="+mn-ea"/>
              <a:cs typeface="+mn-cs"/>
            </a:rPr>
            <a:t>Option 1: Asking natural language question on SQL data</a:t>
          </a:r>
        </a:p>
      </dsp:txBody>
      <dsp:txXfrm>
        <a:off x="545" y="3802426"/>
        <a:ext cx="2376289" cy="1188144"/>
      </dsp:txXfrm>
    </dsp:sp>
    <dsp:sp modelId="{E16CCDF6-A24F-4122-B9B5-26734DE55E29}">
      <dsp:nvSpPr>
        <dsp:cNvPr id="0" name=""/>
        <dsp:cNvSpPr/>
      </dsp:nvSpPr>
      <dsp:spPr>
        <a:xfrm>
          <a:off x="2875855" y="3802426"/>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prstClr val="white"/>
              </a:solidFill>
              <a:latin typeface="Segoe UI"/>
              <a:ea typeface="+mn-ea"/>
              <a:cs typeface="+mn-cs"/>
            </a:rPr>
            <a:t>Option 2: An AOAI data pipeline to extract insights from unstructured data</a:t>
          </a:r>
          <a:endParaRPr lang="en-US" sz="1900" kern="1200"/>
        </a:p>
      </dsp:txBody>
      <dsp:txXfrm>
        <a:off x="2875855" y="3802426"/>
        <a:ext cx="2376289" cy="1188144"/>
      </dsp:txXfrm>
    </dsp:sp>
    <dsp:sp modelId="{152624DE-6A62-4E07-BC62-1F5B3053199B}">
      <dsp:nvSpPr>
        <dsp:cNvPr id="0" name=""/>
        <dsp:cNvSpPr/>
      </dsp:nvSpPr>
      <dsp:spPr>
        <a:xfrm>
          <a:off x="5751165" y="3802426"/>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solidFill>
                <a:prstClr val="white"/>
              </a:solidFill>
              <a:latin typeface="Segoe UI"/>
              <a:ea typeface="+mn-ea"/>
              <a:cs typeface="+mn-cs"/>
            </a:rPr>
            <a:t>O</a:t>
          </a:r>
          <a:r>
            <a:rPr lang="en-US" sz="1900" kern="1200">
              <a:solidFill>
                <a:prstClr val="white"/>
              </a:solidFill>
              <a:latin typeface="Segoe UI"/>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p</a:t>
          </a:r>
          <a:r>
            <a:rPr lang="en-US" sz="1900" kern="1200">
              <a:solidFill>
                <a:prstClr val="white"/>
              </a:solidFill>
              <a:latin typeface="Segoe UI"/>
              <a:ea typeface="+mn-ea"/>
              <a:cs typeface="+mn-cs"/>
            </a:rPr>
            <a:t>tion 3: </a:t>
          </a:r>
          <a:r>
            <a:rPr lang="en-US" sz="1900" u="none" kern="1200">
              <a:solidFill>
                <a:prstClr val="white"/>
              </a:solidFill>
              <a:latin typeface="Segoe UI"/>
              <a:ea typeface="+mn-ea"/>
              <a:cs typeface="+mn-cs"/>
            </a:rPr>
            <a:t>Make </a:t>
          </a:r>
          <a:r>
            <a:rPr lang="en-US" sz="1900" u="none" kern="1200" err="1">
              <a:solidFill>
                <a:prstClr val="white"/>
              </a:solidFill>
              <a:latin typeface="Segoe UI"/>
              <a:ea typeface="+mn-ea"/>
              <a:cs typeface="+mn-cs"/>
            </a:rPr>
            <a:t>ChatGPT</a:t>
          </a:r>
          <a:r>
            <a:rPr lang="en-US" sz="1900" u="none" kern="1200">
              <a:solidFill>
                <a:prstClr val="white"/>
              </a:solidFill>
              <a:latin typeface="Segoe UI"/>
              <a:ea typeface="+mn-ea"/>
              <a:cs typeface="+mn-cs"/>
            </a:rPr>
            <a:t> works on your own unstructured dataset</a:t>
          </a:r>
          <a:endParaRPr lang="en-US" sz="1900" u="sng" kern="1200">
            <a:solidFill>
              <a:prstClr val="white"/>
            </a:solidFill>
            <a:latin typeface="Segoe UI"/>
            <a:ea typeface="+mn-ea"/>
            <a:cs typeface="+mn-cs"/>
          </a:endParaRPr>
        </a:p>
      </dsp:txBody>
      <dsp:txXfrm>
        <a:off x="5751165" y="3802426"/>
        <a:ext cx="2376289" cy="1188144"/>
      </dsp:txXfrm>
    </dsp:sp>
    <dsp:sp modelId="{74467B7E-3D18-4D1D-AA03-7DE201874D36}">
      <dsp:nvSpPr>
        <dsp:cNvPr id="0" name=""/>
        <dsp:cNvSpPr/>
      </dsp:nvSpPr>
      <dsp:spPr>
        <a:xfrm>
          <a:off x="1438200" y="2115261"/>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Build your first </a:t>
          </a:r>
          <a:r>
            <a:rPr lang="en-US" sz="2100" kern="1200" err="1"/>
            <a:t>OpenAI</a:t>
          </a:r>
          <a:r>
            <a:rPr lang="en-US" sz="2100" kern="1200"/>
            <a:t> application with Power App</a:t>
          </a:r>
        </a:p>
      </dsp:txBody>
      <dsp:txXfrm>
        <a:off x="1438200" y="2115261"/>
        <a:ext cx="2376289" cy="1188144"/>
      </dsp:txXfrm>
    </dsp:sp>
    <dsp:sp modelId="{B36D1120-0799-41CE-8659-35F8F20E6D83}">
      <dsp:nvSpPr>
        <dsp:cNvPr id="0" name=""/>
        <dsp:cNvSpPr/>
      </dsp:nvSpPr>
      <dsp:spPr>
        <a:xfrm>
          <a:off x="4313510" y="2115261"/>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t>Use </a:t>
          </a:r>
          <a:r>
            <a:rPr lang="en-US" sz="2100" kern="1200" err="1"/>
            <a:t>OpenAI</a:t>
          </a:r>
          <a:r>
            <a:rPr lang="en-US" sz="2100" kern="1200"/>
            <a:t> Python SDK</a:t>
          </a:r>
        </a:p>
      </dsp:txBody>
      <dsp:txXfrm>
        <a:off x="4313510" y="2115261"/>
        <a:ext cx="2376289" cy="1188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5D521-570D-4B37-AFC6-425EF831FCC2}">
      <dsp:nvSpPr>
        <dsp:cNvPr id="0" name=""/>
        <dsp:cNvSpPr/>
      </dsp:nvSpPr>
      <dsp:spPr>
        <a:xfrm>
          <a:off x="0" y="1625600"/>
          <a:ext cx="10374911" cy="21674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3ED9B-FB5B-4693-A994-65AD7AF0C49A}">
      <dsp:nvSpPr>
        <dsp:cNvPr id="0" name=""/>
        <dsp:cNvSpPr/>
      </dsp:nvSpPr>
      <dsp:spPr>
        <a:xfrm>
          <a:off x="2621"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latin typeface="+mj-lt"/>
            </a:rPr>
            <a:t>Word2Vec</a:t>
          </a:r>
          <a:br>
            <a:rPr lang="en-US" sz="1000" b="1" kern="1200">
              <a:latin typeface="+mj-lt"/>
            </a:rPr>
          </a:br>
          <a:r>
            <a:rPr lang="en-US" sz="1000" b="1" kern="1200">
              <a:latin typeface="+mj-lt"/>
            </a:rPr>
            <a:t>Jan 2013</a:t>
          </a:r>
        </a:p>
      </dsp:txBody>
      <dsp:txXfrm>
        <a:off x="2621" y="0"/>
        <a:ext cx="992784" cy="2167466"/>
      </dsp:txXfrm>
    </dsp:sp>
    <dsp:sp modelId="{D72FE283-F00B-4DA0-B383-BBAB4FFC9CCE}">
      <dsp:nvSpPr>
        <dsp:cNvPr id="0" name=""/>
        <dsp:cNvSpPr/>
      </dsp:nvSpPr>
      <dsp:spPr>
        <a:xfrm>
          <a:off x="228080" y="2438400"/>
          <a:ext cx="541866" cy="541866"/>
        </a:xfrm>
        <a:prstGeom prst="ellipse">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9D83DE-08E4-4B26-A78E-BB1D9DC38E59}">
      <dsp:nvSpPr>
        <dsp:cNvPr id="0" name=""/>
        <dsp:cNvSpPr/>
      </dsp:nvSpPr>
      <dsp:spPr>
        <a:xfrm>
          <a:off x="1045045" y="325120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latin typeface="+mj-lt"/>
            </a:rPr>
            <a:t>Glove</a:t>
          </a:r>
          <a:br>
            <a:rPr lang="en-US" sz="1000" b="1" kern="1200">
              <a:latin typeface="+mj-lt"/>
            </a:rPr>
          </a:br>
          <a:r>
            <a:rPr lang="en-US" sz="1000" b="1" kern="1200">
              <a:latin typeface="+mj-lt"/>
            </a:rPr>
            <a:t>Jan 2014</a:t>
          </a:r>
        </a:p>
      </dsp:txBody>
      <dsp:txXfrm>
        <a:off x="1045045" y="3251200"/>
        <a:ext cx="992784" cy="2167466"/>
      </dsp:txXfrm>
    </dsp:sp>
    <dsp:sp modelId="{16152B85-806E-4F78-AB5B-E390C0CD4704}">
      <dsp:nvSpPr>
        <dsp:cNvPr id="0" name=""/>
        <dsp:cNvSpPr/>
      </dsp:nvSpPr>
      <dsp:spPr>
        <a:xfrm>
          <a:off x="1270504" y="2438400"/>
          <a:ext cx="541866" cy="541866"/>
        </a:xfrm>
        <a:prstGeom prst="ellipse">
          <a:avLst/>
        </a:prstGeom>
        <a:solidFill>
          <a:schemeClr val="accent1">
            <a:shade val="80000"/>
            <a:hueOff val="98144"/>
            <a:satOff val="-5359"/>
            <a:lumOff val="44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574D6B-3A0F-41D7-94FF-6A3B66109CD7}">
      <dsp:nvSpPr>
        <dsp:cNvPr id="0" name=""/>
        <dsp:cNvSpPr/>
      </dsp:nvSpPr>
      <dsp:spPr>
        <a:xfrm>
          <a:off x="2087469"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latin typeface="+mj-lt"/>
            </a:rPr>
            <a:t>FastText</a:t>
          </a:r>
          <a:br>
            <a:rPr lang="en-US" sz="1000" b="1" kern="1200">
              <a:latin typeface="+mj-lt"/>
            </a:rPr>
          </a:br>
          <a:r>
            <a:rPr lang="en-US" sz="1000" b="1" kern="1200">
              <a:latin typeface="+mj-lt"/>
            </a:rPr>
            <a:t>Jan 2016</a:t>
          </a:r>
        </a:p>
      </dsp:txBody>
      <dsp:txXfrm>
        <a:off x="2087469" y="0"/>
        <a:ext cx="992784" cy="2167466"/>
      </dsp:txXfrm>
    </dsp:sp>
    <dsp:sp modelId="{F40248B3-0601-4626-A702-38FAACA3B7AB}">
      <dsp:nvSpPr>
        <dsp:cNvPr id="0" name=""/>
        <dsp:cNvSpPr/>
      </dsp:nvSpPr>
      <dsp:spPr>
        <a:xfrm>
          <a:off x="2312928" y="2438400"/>
          <a:ext cx="541866" cy="541866"/>
        </a:xfrm>
        <a:prstGeom prst="ellipse">
          <a:avLst/>
        </a:prstGeom>
        <a:solidFill>
          <a:schemeClr val="accent1">
            <a:shade val="80000"/>
            <a:hueOff val="196289"/>
            <a:satOff val="-10718"/>
            <a:lumOff val="897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8E2AD-2DF1-42D9-95F2-85DC49C7C9A6}">
      <dsp:nvSpPr>
        <dsp:cNvPr id="0" name=""/>
        <dsp:cNvSpPr/>
      </dsp:nvSpPr>
      <dsp:spPr>
        <a:xfrm>
          <a:off x="3129893" y="325120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latin typeface="+mj-lt"/>
            </a:rPr>
            <a:t>Transformers</a:t>
          </a:r>
          <a:br>
            <a:rPr lang="en-US" sz="1000" b="1" kern="1200">
              <a:latin typeface="+mj-lt"/>
            </a:rPr>
          </a:br>
          <a:r>
            <a:rPr lang="en-US" sz="1000" b="1" kern="1200">
              <a:latin typeface="+mj-lt"/>
            </a:rPr>
            <a:t>Jun 2017</a:t>
          </a:r>
        </a:p>
      </dsp:txBody>
      <dsp:txXfrm>
        <a:off x="3129893" y="3251200"/>
        <a:ext cx="992784" cy="2167466"/>
      </dsp:txXfrm>
    </dsp:sp>
    <dsp:sp modelId="{584CECE4-2E8B-4AAE-94A8-078B8A69B350}">
      <dsp:nvSpPr>
        <dsp:cNvPr id="0" name=""/>
        <dsp:cNvSpPr/>
      </dsp:nvSpPr>
      <dsp:spPr>
        <a:xfrm>
          <a:off x="3355352" y="2438400"/>
          <a:ext cx="541866" cy="541866"/>
        </a:xfrm>
        <a:prstGeom prst="ellipse">
          <a:avLst/>
        </a:prstGeom>
        <a:solidFill>
          <a:schemeClr val="accent1">
            <a:shade val="80000"/>
            <a:hueOff val="294433"/>
            <a:satOff val="-16077"/>
            <a:lumOff val="1345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E97D70-1B8E-463A-BCCA-A30D4CABD7FF}">
      <dsp:nvSpPr>
        <dsp:cNvPr id="0" name=""/>
        <dsp:cNvSpPr/>
      </dsp:nvSpPr>
      <dsp:spPr>
        <a:xfrm>
          <a:off x="4172317"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latin typeface="+mj-lt"/>
            </a:rPr>
            <a:t>BlazingText</a:t>
          </a:r>
          <a:br>
            <a:rPr lang="en-US" sz="1000" b="1" kern="1200">
              <a:latin typeface="+mj-lt"/>
            </a:rPr>
          </a:br>
          <a:r>
            <a:rPr lang="en-US" sz="1000" b="1" kern="1200">
              <a:latin typeface="+mj-lt"/>
            </a:rPr>
            <a:t>Nov 2017</a:t>
          </a:r>
        </a:p>
      </dsp:txBody>
      <dsp:txXfrm>
        <a:off x="4172317" y="0"/>
        <a:ext cx="992784" cy="2167466"/>
      </dsp:txXfrm>
    </dsp:sp>
    <dsp:sp modelId="{33959D8D-8DA7-40BC-90B6-ED91812922E2}">
      <dsp:nvSpPr>
        <dsp:cNvPr id="0" name=""/>
        <dsp:cNvSpPr/>
      </dsp:nvSpPr>
      <dsp:spPr>
        <a:xfrm>
          <a:off x="4397776" y="2438400"/>
          <a:ext cx="541866" cy="541866"/>
        </a:xfrm>
        <a:prstGeom prst="ellipse">
          <a:avLst/>
        </a:prstGeom>
        <a:solidFill>
          <a:schemeClr val="accent1">
            <a:shade val="80000"/>
            <a:hueOff val="392577"/>
            <a:satOff val="-21437"/>
            <a:lumOff val="179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9C8396-8719-4511-8031-A7B9D2C1D8B4}">
      <dsp:nvSpPr>
        <dsp:cNvPr id="0" name=""/>
        <dsp:cNvSpPr/>
      </dsp:nvSpPr>
      <dsp:spPr>
        <a:xfrm>
          <a:off x="5214741" y="325120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latin typeface="+mj-lt"/>
            </a:rPr>
            <a:t>ELMo</a:t>
          </a:r>
          <a:br>
            <a:rPr lang="en-US" sz="1000" b="1" kern="1200">
              <a:latin typeface="+mj-lt"/>
            </a:rPr>
          </a:br>
          <a:r>
            <a:rPr lang="en-US" sz="1000" b="1" kern="1200">
              <a:latin typeface="+mj-lt"/>
            </a:rPr>
            <a:t>Feb 2018</a:t>
          </a:r>
        </a:p>
      </dsp:txBody>
      <dsp:txXfrm>
        <a:off x="5214741" y="3251200"/>
        <a:ext cx="992784" cy="2167466"/>
      </dsp:txXfrm>
    </dsp:sp>
    <dsp:sp modelId="{014F1561-D13A-4B35-9DAB-B061CF002101}">
      <dsp:nvSpPr>
        <dsp:cNvPr id="0" name=""/>
        <dsp:cNvSpPr/>
      </dsp:nvSpPr>
      <dsp:spPr>
        <a:xfrm>
          <a:off x="5440200" y="2438400"/>
          <a:ext cx="541866" cy="541866"/>
        </a:xfrm>
        <a:prstGeom prst="ellipse">
          <a:avLst/>
        </a:prstGeom>
        <a:solidFill>
          <a:schemeClr val="accent1">
            <a:shade val="80000"/>
            <a:hueOff val="490722"/>
            <a:satOff val="-26796"/>
            <a:lumOff val="224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2C56FE-BCAF-4D4B-BD00-C000F7833D4C}">
      <dsp:nvSpPr>
        <dsp:cNvPr id="0" name=""/>
        <dsp:cNvSpPr/>
      </dsp:nvSpPr>
      <dsp:spPr>
        <a:xfrm>
          <a:off x="6257165"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latin typeface="+mj-lt"/>
            </a:rPr>
            <a:t>GPT</a:t>
          </a:r>
          <a:br>
            <a:rPr lang="en-US" sz="1000" b="1" kern="1200">
              <a:latin typeface="+mj-lt"/>
            </a:rPr>
          </a:br>
          <a:r>
            <a:rPr lang="en-US" sz="1000" b="1" kern="1200">
              <a:latin typeface="+mj-lt"/>
            </a:rPr>
            <a:t>Jul 2018</a:t>
          </a:r>
        </a:p>
      </dsp:txBody>
      <dsp:txXfrm>
        <a:off x="6257165" y="0"/>
        <a:ext cx="992784" cy="2167466"/>
      </dsp:txXfrm>
    </dsp:sp>
    <dsp:sp modelId="{5B2B62B2-8CEC-4538-A09D-3CE8DC450001}">
      <dsp:nvSpPr>
        <dsp:cNvPr id="0" name=""/>
        <dsp:cNvSpPr/>
      </dsp:nvSpPr>
      <dsp:spPr>
        <a:xfrm>
          <a:off x="6482624" y="2438400"/>
          <a:ext cx="541866" cy="541866"/>
        </a:xfrm>
        <a:prstGeom prst="ellipse">
          <a:avLst/>
        </a:prstGeom>
        <a:solidFill>
          <a:schemeClr val="accent1">
            <a:shade val="80000"/>
            <a:hueOff val="588866"/>
            <a:satOff val="-32155"/>
            <a:lumOff val="269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05104F-A875-4C48-BD31-F5558FD13C52}">
      <dsp:nvSpPr>
        <dsp:cNvPr id="0" name=""/>
        <dsp:cNvSpPr/>
      </dsp:nvSpPr>
      <dsp:spPr>
        <a:xfrm>
          <a:off x="7299589" y="325120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latin typeface="+mj-lt"/>
            </a:rPr>
            <a:t>BERT</a:t>
          </a:r>
          <a:br>
            <a:rPr lang="en-US" sz="1000" b="1" kern="1200">
              <a:latin typeface="+mj-lt"/>
            </a:rPr>
          </a:br>
          <a:r>
            <a:rPr lang="en-US" sz="1000" b="1" kern="1200">
              <a:latin typeface="+mj-lt"/>
            </a:rPr>
            <a:t>Oct 2018</a:t>
          </a:r>
        </a:p>
      </dsp:txBody>
      <dsp:txXfrm>
        <a:off x="7299589" y="3251200"/>
        <a:ext cx="992784" cy="2167466"/>
      </dsp:txXfrm>
    </dsp:sp>
    <dsp:sp modelId="{9972D064-D4D0-4115-8979-C26FE10624D2}">
      <dsp:nvSpPr>
        <dsp:cNvPr id="0" name=""/>
        <dsp:cNvSpPr/>
      </dsp:nvSpPr>
      <dsp:spPr>
        <a:xfrm>
          <a:off x="7525048" y="2438400"/>
          <a:ext cx="541866" cy="541866"/>
        </a:xfrm>
        <a:prstGeom prst="ellipse">
          <a:avLst/>
        </a:prstGeom>
        <a:solidFill>
          <a:schemeClr val="accent1">
            <a:shade val="80000"/>
            <a:hueOff val="687010"/>
            <a:satOff val="-37514"/>
            <a:lumOff val="313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77CD38-DB96-4F6F-B1B7-120D6DA3594D}">
      <dsp:nvSpPr>
        <dsp:cNvPr id="0" name=""/>
        <dsp:cNvSpPr/>
      </dsp:nvSpPr>
      <dsp:spPr>
        <a:xfrm>
          <a:off x="8342013"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rtl="0">
            <a:lnSpc>
              <a:spcPct val="90000"/>
            </a:lnSpc>
            <a:spcBef>
              <a:spcPct val="0"/>
            </a:spcBef>
            <a:spcAft>
              <a:spcPct val="35000"/>
            </a:spcAft>
            <a:buNone/>
          </a:pPr>
          <a:r>
            <a:rPr lang="en-US" sz="1000" b="1" kern="1200">
              <a:latin typeface="+mj-lt"/>
            </a:rPr>
            <a:t>GPT-3 </a:t>
          </a:r>
          <a:br>
            <a:rPr lang="en-US" sz="1000" b="1" kern="1200">
              <a:latin typeface="+mj-lt"/>
            </a:rPr>
          </a:br>
          <a:r>
            <a:rPr lang="en-US" sz="1000" b="1" kern="1200">
              <a:latin typeface="+mj-lt"/>
            </a:rPr>
            <a:t>May 2020</a:t>
          </a:r>
        </a:p>
      </dsp:txBody>
      <dsp:txXfrm>
        <a:off x="8342013" y="0"/>
        <a:ext cx="992784" cy="2167466"/>
      </dsp:txXfrm>
    </dsp:sp>
    <dsp:sp modelId="{51D69F6A-1E03-4D0E-BACF-B9FCD2DB70FD}">
      <dsp:nvSpPr>
        <dsp:cNvPr id="0" name=""/>
        <dsp:cNvSpPr/>
      </dsp:nvSpPr>
      <dsp:spPr>
        <a:xfrm>
          <a:off x="8567472" y="2438400"/>
          <a:ext cx="541866" cy="541866"/>
        </a:xfrm>
        <a:prstGeom prst="ellipse">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penai.com/api/pricin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beta.openai.com/docs/guides/fine-tun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820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43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30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23130"/>
                </a:solidFill>
                <a:effectLst/>
                <a:latin typeface="Segoe UI" panose="020B0502040204020203" pitchFamily="34" charset="0"/>
              </a:rPr>
              <a:t>generate a customer support chat script an internet service company in which the representative try to locate the issue, was able to resolve. In the script, the representative asked about the </a:t>
            </a:r>
            <a:r>
              <a:rPr lang="en-US" b="0" i="0" err="1">
                <a:solidFill>
                  <a:srgbClr val="323130"/>
                </a:solidFill>
                <a:effectLst/>
                <a:latin typeface="Segoe UI" panose="020B0502040204020203" pitchFamily="34" charset="0"/>
              </a:rPr>
              <a:t>wifi</a:t>
            </a:r>
            <a:r>
              <a:rPr lang="en-US" b="0" i="0">
                <a:solidFill>
                  <a:srgbClr val="323130"/>
                </a:solidFill>
                <a:effectLst/>
                <a:latin typeface="Segoe UI" panose="020B0502040204020203" pitchFamily="34" charset="0"/>
              </a:rPr>
              <a:t> router product detail. The script start with a date &amp; time of the conversation and ended with customer thanking the representative for resolving the issue</a:t>
            </a:r>
            <a:endParaRPr lang="en-US"/>
          </a:p>
        </p:txBody>
      </p:sp>
      <p:sp>
        <p:nvSpPr>
          <p:cNvPr id="4" name="Slide Number Placeholder 3"/>
          <p:cNvSpPr>
            <a:spLocks noGrp="1"/>
          </p:cNvSpPr>
          <p:nvPr>
            <p:ph type="sldNum" sz="quarter" idx="5"/>
          </p:nvPr>
        </p:nvSpPr>
        <p:spPr/>
        <p:txBody>
          <a:bodyPr/>
          <a:lstStyle/>
          <a:p>
            <a:fld id="{F43ED841-078D-4814-8BEE-1F1F3F6D6404}" type="slidenum">
              <a:rPr lang="en-US" smtClean="0"/>
              <a:t>21</a:t>
            </a:fld>
            <a:endParaRPr lang="en-US"/>
          </a:p>
        </p:txBody>
      </p:sp>
    </p:spTree>
    <p:extLst>
      <p:ext uri="{BB962C8B-B14F-4D97-AF65-F5344CB8AC3E}">
        <p14:creationId xmlns:p14="http://schemas.microsoft.com/office/powerpoint/2010/main" val="2623347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3/13/2023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757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3/13/2023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35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3/13/2023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050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Converting text into vector spaces: </a:t>
            </a:r>
            <a:r>
              <a:rPr lang="en-US"/>
              <a:t>first have to build a vocabulary and that will allow you to encode any text or any tweet as an array of numbers. </a:t>
            </a:r>
          </a:p>
          <a:p>
            <a:endParaRPr lang="en-US">
              <a:cs typeface="Calibri"/>
            </a:endParaRPr>
          </a:p>
        </p:txBody>
      </p:sp>
      <p:sp>
        <p:nvSpPr>
          <p:cNvPr id="4" name="Slide Number Placeholder 3"/>
          <p:cNvSpPr>
            <a:spLocks noGrp="1"/>
          </p:cNvSpPr>
          <p:nvPr>
            <p:ph type="sldNum" sz="quarter" idx="5"/>
          </p:nvPr>
        </p:nvSpPr>
        <p:spPr/>
        <p:txBody>
          <a:bodyPr/>
          <a:lstStyle/>
          <a:p>
            <a:fld id="{1D09229F-6F41-4CC3-A51C-EB832A3392C5}" type="slidenum">
              <a:rPr lang="en-US"/>
              <a:t>26</a:t>
            </a:fld>
            <a:endParaRPr lang="en-US"/>
          </a:p>
        </p:txBody>
      </p:sp>
    </p:spTree>
    <p:extLst>
      <p:ext uri="{BB962C8B-B14F-4D97-AF65-F5344CB8AC3E}">
        <p14:creationId xmlns:p14="http://schemas.microsoft.com/office/powerpoint/2010/main" val="191884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D09229F-6F41-4CC3-A51C-EB832A3392C5}" type="slidenum">
              <a:rPr lang="en-US" smtClean="0"/>
              <a:t>27</a:t>
            </a:fld>
            <a:endParaRPr lang="en-US"/>
          </a:p>
        </p:txBody>
      </p:sp>
    </p:spTree>
    <p:extLst>
      <p:ext uri="{BB962C8B-B14F-4D97-AF65-F5344CB8AC3E}">
        <p14:creationId xmlns:p14="http://schemas.microsoft.com/office/powerpoint/2010/main" val="4009547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09229F-6F41-4CC3-A51C-EB832A3392C5}" type="slidenum">
              <a:rPr lang="en-US" smtClean="0"/>
              <a:t>28</a:t>
            </a:fld>
            <a:endParaRPr lang="en-US"/>
          </a:p>
        </p:txBody>
      </p:sp>
    </p:spTree>
    <p:extLst>
      <p:ext uri="{BB962C8B-B14F-4D97-AF65-F5344CB8AC3E}">
        <p14:creationId xmlns:p14="http://schemas.microsoft.com/office/powerpoint/2010/main" val="659868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80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r>
              <a:rPr lang="en-US" sz="1800" b="0" i="0">
                <a:solidFill>
                  <a:srgbClr val="D1D5DB"/>
                </a:solidFill>
                <a:effectLst/>
                <a:latin typeface="Söhne"/>
              </a:rPr>
              <a:t>These models have been influential in the development of artificial intelligence systems, and have played a major role in changing how AI systems are constructed since their introduction in 2018.</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b="0" i="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2800" b="0" i="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i="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12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3/13/2023 8:11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530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153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783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093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paper: training corpus was 570B (filtered down from 45TB), 300B tokens</a:t>
            </a:r>
          </a:p>
          <a:p>
            <a:r>
              <a:rPr lang="en-US"/>
              <a:t>Trained on “high-bandwidth cluster” of MS provided V100GPUs</a:t>
            </a:r>
          </a:p>
        </p:txBody>
      </p:sp>
      <p:sp>
        <p:nvSpPr>
          <p:cNvPr id="4" name="Slide Number Placeholder 3"/>
          <p:cNvSpPr>
            <a:spLocks noGrp="1"/>
          </p:cNvSpPr>
          <p:nvPr>
            <p:ph type="sldNum" sz="quarter" idx="5"/>
          </p:nvPr>
        </p:nvSpPr>
        <p:spPr/>
        <p:txBody>
          <a:bodyPr/>
          <a:lstStyle/>
          <a:p>
            <a:fld id="{1D09229F-6F41-4CC3-A51C-EB832A3392C5}" type="slidenum">
              <a:rPr lang="en-US" smtClean="0"/>
              <a:t>32</a:t>
            </a:fld>
            <a:endParaRPr lang="en-US"/>
          </a:p>
        </p:txBody>
      </p:sp>
    </p:spTree>
    <p:extLst>
      <p:ext uri="{BB962C8B-B14F-4D97-AF65-F5344CB8AC3E}">
        <p14:creationId xmlns:p14="http://schemas.microsoft.com/office/powerpoint/2010/main" val="2821725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53740"/>
                </a:solidFill>
                <a:effectLst/>
                <a:latin typeface="ColfaxAI"/>
              </a:rPr>
              <a:t>While Davinci is generally the most capable, the other models can perform certain tasks extremely well with significant speed or </a:t>
            </a:r>
            <a:r>
              <a:rPr lang="en-US" b="0" i="0" u="none" strike="noStrike">
                <a:solidFill>
                  <a:srgbClr val="10A37F"/>
                </a:solidFill>
                <a:effectLst/>
                <a:latin typeface="ColfaxAI"/>
                <a:hlinkClick r:id="rId3"/>
              </a:rPr>
              <a:t>cost advantages</a:t>
            </a:r>
            <a:r>
              <a:rPr lang="en-US" b="0" i="0">
                <a:solidFill>
                  <a:srgbClr val="353740"/>
                </a:solidFill>
                <a:effectLst/>
                <a:latin typeface="ColfaxAI"/>
              </a:rPr>
              <a:t>. For example, Curie can perform many of the same tasks as Davinci, but faster and for 1/10th the cost.</a:t>
            </a:r>
          </a:p>
          <a:p>
            <a:pPr algn="l"/>
            <a:r>
              <a:rPr lang="en-US" b="0" i="0">
                <a:solidFill>
                  <a:srgbClr val="353740"/>
                </a:solidFill>
                <a:effectLst/>
                <a:latin typeface="ColfaxAI"/>
              </a:rPr>
              <a:t>We recommend using Davinci while experimenting since it will yield the best results. Once you’ve got things working, we encourage trying the other models to see if you can get the same results with lower latency. You may also be able to improve the other models’ performance by </a:t>
            </a:r>
            <a:r>
              <a:rPr lang="en-US" b="0" i="0" u="none" strike="noStrike">
                <a:solidFill>
                  <a:srgbClr val="10A37F"/>
                </a:solidFill>
                <a:effectLst/>
                <a:latin typeface="ColfaxAI"/>
                <a:hlinkClick r:id="rId4"/>
              </a:rPr>
              <a:t>fine-tuning</a:t>
            </a:r>
            <a:r>
              <a:rPr lang="en-US" b="0" i="0">
                <a:solidFill>
                  <a:srgbClr val="353740"/>
                </a:solidFill>
                <a:effectLst/>
                <a:latin typeface="ColfaxAI"/>
              </a:rPr>
              <a:t> them on a specific task.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150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3/13/2023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602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Prompt design (or prompt engineering)</a:t>
            </a:r>
          </a:p>
          <a:p>
            <a:pPr algn="l"/>
            <a:r>
              <a:rPr lang="en-US" b="0" i="0">
                <a:solidFill>
                  <a:srgbClr val="353740"/>
                </a:solidFill>
                <a:effectLst/>
                <a:latin typeface="ColfaxAI"/>
              </a:rPr>
              <a:t>There are three basic guidelines to creating prompts:</a:t>
            </a:r>
          </a:p>
          <a:p>
            <a:pPr algn="l"/>
            <a:r>
              <a:rPr lang="en-US" b="1" i="0">
                <a:solidFill>
                  <a:srgbClr val="353740"/>
                </a:solidFill>
                <a:effectLst/>
                <a:latin typeface="ColfaxAI"/>
              </a:rPr>
              <a:t>Show and tell.</a:t>
            </a:r>
            <a:r>
              <a:rPr lang="en-US" b="0" i="0">
                <a:solidFill>
                  <a:srgbClr val="353740"/>
                </a:solidFill>
                <a:effectLst/>
                <a:latin typeface="ColfaxAI"/>
              </a:rPr>
              <a:t> Make it clear what you want either through instructions, examples, or a combination of the two. If you want the model to rank a list of items in alphabetical order or to classify a paragraph by sentiment, show it that's what you want.</a:t>
            </a:r>
          </a:p>
          <a:p>
            <a:pPr algn="l"/>
            <a:r>
              <a:rPr lang="en-US" b="1" i="0">
                <a:solidFill>
                  <a:srgbClr val="353740"/>
                </a:solidFill>
                <a:effectLst/>
                <a:latin typeface="ColfaxAI"/>
              </a:rPr>
              <a:t>Provide quality data.</a:t>
            </a:r>
            <a:r>
              <a:rPr lang="en-US" b="0" i="0">
                <a:solidFill>
                  <a:srgbClr val="353740"/>
                </a:solidFill>
                <a:effectLst/>
                <a:latin typeface="ColfaxAI"/>
              </a:rPr>
              <a:t> If you're trying to build a classifier or get the model to follow a pattern, make sure that there are enough examples. Be sure to proofread your examples — the model is usually smart enough to see through basic spelling mistakes and give you a response, but it also might assume this is intentional and it can affect the response.</a:t>
            </a:r>
          </a:p>
          <a:p>
            <a:pPr algn="l"/>
            <a:r>
              <a:rPr lang="en-US" b="1" i="0">
                <a:solidFill>
                  <a:srgbClr val="353740"/>
                </a:solidFill>
                <a:effectLst/>
                <a:latin typeface="ColfaxAI"/>
              </a:rPr>
              <a:t>Check your settings.</a:t>
            </a:r>
            <a:r>
              <a:rPr lang="en-US" b="0" i="0">
                <a:solidFill>
                  <a:srgbClr val="353740"/>
                </a:solidFill>
                <a:effectLst/>
                <a:latin typeface="ColfaxAI"/>
              </a:rPr>
              <a:t> The temperature and </a:t>
            </a:r>
            <a:r>
              <a:rPr lang="en-US" b="0" i="0" err="1">
                <a:solidFill>
                  <a:srgbClr val="353740"/>
                </a:solidFill>
                <a:effectLst/>
                <a:latin typeface="ColfaxAI"/>
              </a:rPr>
              <a:t>top_p</a:t>
            </a:r>
            <a:r>
              <a:rPr lang="en-US" b="0" i="0">
                <a:solidFill>
                  <a:srgbClr val="353740"/>
                </a:solidFill>
                <a:effectLst/>
                <a:latin typeface="ColfaxAI"/>
              </a:rPr>
              <a:t> settings control how deterministic the model is in generating a response. If you're asking it for a response where there's only one right answer, then you'd want to set these lower. If you're looking for more diverse responses, then you might want to set them higher. The number one mistake people use with these settings is assuming that they're "cleverness" or "creativity" controls.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3/13/2023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556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Availability is an important milestone for this service. At GA the service, although still with limited access, comes guaranteed with the enterprise-grade security, SLA, privacy controls, regulatory compliance (e.g. HIPAA), geo diversity (in other words, availability in multiple Azure regions) and support services that customers expect from Microsoft Azure. So, onboarded customers will benefit from these capabilities for the applications they design using the Azure OpenAI Service.</a:t>
            </a:r>
          </a:p>
          <a:p>
            <a:r>
              <a:rPr lang="en-US"/>
              <a:t>The announcement will consist of an announcement blog post (tentative), availability of this FAQ for Microsoft sales and partners, a Microsoft Mechanics video featuring Pablo Castro (Distinguished Engineer, Microsoft) with crafty demos showing how users can take advantage of this service, and webpage updates.</a:t>
            </a:r>
          </a:p>
          <a:p>
            <a:endParaRPr lang="en-US"/>
          </a:p>
          <a:p>
            <a:r>
              <a:rPr lang="en-US"/>
              <a:t>We are not providing any dates or confirming GPT-4 (tied up in next phase of investment)</a:t>
            </a:r>
          </a:p>
          <a:p>
            <a:r>
              <a:rPr lang="en-US"/>
              <a:t>GA – December 2021</a:t>
            </a:r>
          </a:p>
          <a:p>
            <a:r>
              <a:rPr lang="en-US"/>
              <a:t>Text-davinci-003 early 2023</a:t>
            </a:r>
          </a:p>
          <a:p>
            <a:r>
              <a:rPr lang="en-US"/>
              <a:t>DALL*E 2 private preview Q1 2023</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788FBD-B854-40A3-8854-BC77942210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2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3/13/2023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483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3/13/2023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36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GPT-3 is for text completion. A set of models that can understand and generate natural language.</a:t>
            </a:r>
          </a:p>
          <a:p>
            <a:r>
              <a:rPr lang="en-US"/>
              <a:t>Codex is a set of models that can understand and generate code, including translating natural language to code. It </a:t>
            </a:r>
            <a:r>
              <a:rPr lang="en-US" b="0" i="0">
                <a:solidFill>
                  <a:srgbClr val="353740"/>
                </a:solidFill>
                <a:effectLst/>
                <a:latin typeface="ColfaxAI"/>
              </a:rPr>
              <a:t>is a descendant of GPT-3 that’s been trained on both natural language and code</a:t>
            </a:r>
            <a:r>
              <a:rPr lang="en-US"/>
              <a:t>.</a:t>
            </a:r>
          </a:p>
          <a:p>
            <a:r>
              <a:rPr lang="en-US"/>
              <a:t>DALL•E is a set of models that can generate or manipulate images from natural language.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8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Narrative/talk track:</a:t>
            </a:r>
          </a:p>
          <a:p>
            <a:pPr algn="l"/>
            <a:r>
              <a:rPr lang="en-US" b="0" i="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a:solidFill>
                  <a:srgbClr val="D1D5DB"/>
                </a:solidFill>
                <a:effectLst/>
                <a:latin typeface="Söhne"/>
              </a:rPr>
              <a:t>Azure AI includes a wide range of services, such as:</a:t>
            </a:r>
          </a:p>
          <a:p>
            <a:pPr algn="l">
              <a:buFont typeface="Arial" panose="020B0604020202020204" pitchFamily="34" charset="0"/>
              <a:buChar char="•"/>
            </a:pPr>
            <a:r>
              <a:rPr lang="en-US" b="0" i="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fld id="{F43ED841-078D-4814-8BEE-1F1F3F6D6404}" type="slidenum">
              <a:rPr lang="en-US" smtClean="0"/>
              <a:t>6</a:t>
            </a:fld>
            <a:endParaRPr lang="en-US"/>
          </a:p>
        </p:txBody>
      </p:sp>
    </p:spTree>
    <p:extLst>
      <p:ext uri="{BB962C8B-B14F-4D97-AF65-F5344CB8AC3E}">
        <p14:creationId xmlns:p14="http://schemas.microsoft.com/office/powerpoint/2010/main" val="397078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Azure OpenAI Service has four value pillars: unlock new use cases, tailor to your needs, apply AI responsibly, and access enterprise-grade security.</a:t>
            </a:r>
          </a:p>
          <a:p>
            <a:r>
              <a:rPr lang="en-US" b="0"/>
              <a:t>Narrative/talk track:</a:t>
            </a:r>
          </a:p>
          <a:p>
            <a:pPr algn="l"/>
            <a:r>
              <a:rPr lang="en-US" b="0" i="0">
                <a:effectLst/>
                <a:latin typeface="Söhne"/>
              </a:rPr>
              <a:t>The Azure OpenAI service is a platform offered by Microsoft as part of its partnership with OpenAI. The service aims to make it easier for developers and organizations to access and use advanced AI models and algorithms developed by OpenAI.</a:t>
            </a:r>
          </a:p>
          <a:p>
            <a:pPr algn="l"/>
            <a:r>
              <a:rPr lang="en-US" b="0" i="0">
                <a:effectLst/>
                <a:latin typeface="Söhne"/>
              </a:rPr>
              <a:t>The Azure OpenAI service provides a number of features, including:</a:t>
            </a:r>
          </a:p>
          <a:p>
            <a:pPr algn="l">
              <a:buFont typeface="Arial" panose="020B0604020202020204" pitchFamily="34" charset="0"/>
              <a:buChar char="•"/>
            </a:pPr>
            <a:r>
              <a:rPr lang="en-US" b="0" i="0">
                <a:effectLst/>
                <a:latin typeface="Söhne"/>
              </a:rPr>
              <a:t>A wide range of pre-trained AI models: Developers can access and use pre-trained AI models developed by OpenAI, such as GPT-3, to add advanced capabilities to their applications.</a:t>
            </a:r>
          </a:p>
          <a:p>
            <a:pPr algn="l">
              <a:buFont typeface="Arial" panose="020B0604020202020204" pitchFamily="34" charset="0"/>
              <a:buChar char="•"/>
            </a:pPr>
            <a:r>
              <a:rPr lang="en-US" b="0" i="0">
                <a:effectLst/>
                <a:latin typeface="Söhne"/>
              </a:rPr>
              <a:t>Tools for fine-tuning models: Developers can fine-tune pre-trained models to adapt them to specific use cases, such as natural language understanding or computer vision.</a:t>
            </a:r>
          </a:p>
          <a:p>
            <a:pPr algn="l">
              <a:buFont typeface="Arial" panose="020B0604020202020204" pitchFamily="34" charset="0"/>
              <a:buChar char="•"/>
            </a:pPr>
            <a:r>
              <a:rPr lang="en-US" b="0" i="0">
                <a:effectLst/>
                <a:latin typeface="Söhne"/>
              </a:rPr>
              <a:t>APIs for interacting with the models: The service provides a simple, consistent API for interacting with the models, which makes it easy for developers to integrate the models into their applications.</a:t>
            </a:r>
          </a:p>
          <a:p>
            <a:pPr algn="l">
              <a:buFont typeface="Arial" panose="020B0604020202020204" pitchFamily="34" charset="0"/>
              <a:buChar char="•"/>
            </a:pPr>
            <a:r>
              <a:rPr lang="en-US" b="0" i="0">
                <a:effectLst/>
                <a:latin typeface="Söhne"/>
              </a:rPr>
              <a:t>Scalability and reliability: The service is built on Azure, which means that it can scale to handle large amounts of data and traffic, and is highly available and reliable.</a:t>
            </a:r>
          </a:p>
          <a:p>
            <a:pPr algn="l">
              <a:buFont typeface="Arial" panose="020B0604020202020204" pitchFamily="34" charset="0"/>
              <a:buChar char="•"/>
            </a:pPr>
            <a:r>
              <a:rPr lang="en-US" b="0" i="0">
                <a:effectLst/>
                <a:latin typeface="Söhne"/>
              </a:rPr>
              <a:t>Security and compliance: The service is designed to meet a wide range of security and compliance requirements, and is built on Azure, which provides a number of built-in security and compliance features.</a:t>
            </a:r>
          </a:p>
          <a:p>
            <a:pPr algn="l"/>
            <a:r>
              <a:rPr lang="en-US" b="0" i="0">
                <a:effectLst/>
                <a:latin typeface="Söhne"/>
              </a:rPr>
              <a:t>The Azure OpenAI service is designed to make it easy for developers and organizations to access and use advanced AI models and algorithms developed by OpenAI, so they can bring the benefits of AI to more people. With the help of this service, developers can use pre-trained models to quickly build and deploy AI-enabled applications with minimal effort, while also fine-tuning these models to adapt them to their specific use-cases.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3/13/2023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a:t>Narrative/talk track:</a:t>
            </a:r>
          </a:p>
          <a:p>
            <a:pPr algn="l"/>
            <a:r>
              <a:rPr lang="en-US" b="0" i="0">
                <a:solidFill>
                  <a:srgbClr val="D1D5DB"/>
                </a:solidFill>
                <a:effectLst/>
                <a:latin typeface="Söhne"/>
              </a:rPr>
              <a:t>But based on our work with customers on </a:t>
            </a:r>
            <a:r>
              <a:rPr lang="en-US" b="0" i="0" err="1">
                <a:solidFill>
                  <a:srgbClr val="D1D5DB"/>
                </a:solidFill>
                <a:effectLst/>
                <a:latin typeface="Söhne"/>
              </a:rPr>
              <a:t>OpenAI</a:t>
            </a:r>
            <a:r>
              <a:rPr lang="en-US" b="0" i="0">
                <a:solidFill>
                  <a:srgbClr val="D1D5DB"/>
                </a:solidFill>
                <a:effectLst/>
                <a:latin typeface="Söhne"/>
              </a:rPr>
              <a:t>, we find 4 capabilities that seem to stand out: Content generation, Summarization, Code Generation and Semantic Search. </a:t>
            </a:r>
          </a:p>
          <a:p>
            <a:pPr algn="l"/>
            <a:r>
              <a:rPr lang="en-US" b="1" i="0">
                <a:solidFill>
                  <a:srgbClr val="D1D5DB"/>
                </a:solidFill>
                <a:effectLst/>
                <a:latin typeface="Söhne"/>
              </a:rPr>
              <a:t>Content generation</a:t>
            </a:r>
            <a:r>
              <a:rPr lang="en-US" b="0" i="0">
                <a:solidFill>
                  <a:srgbClr val="D1D5DB"/>
                </a:solidFill>
                <a:effectLst/>
                <a:latin typeface="Söhne"/>
              </a:rPr>
              <a:t> has sparked a lot of interest among those who want to be able to automate responses to customers, or generate personalized UI for their company’s website or with recruitment firms who want to be able to generate content for bringing in their ideals applicants. </a:t>
            </a:r>
          </a:p>
          <a:p>
            <a:pPr algn="l"/>
            <a:r>
              <a:rPr lang="en-US" b="0" i="0">
                <a:solidFill>
                  <a:srgbClr val="D1D5DB"/>
                </a:solidFill>
                <a:effectLst/>
                <a:latin typeface="Söhne"/>
              </a:rPr>
              <a:t>The second popular capability of </a:t>
            </a:r>
            <a:r>
              <a:rPr lang="en-US" b="0" i="0" err="1">
                <a:solidFill>
                  <a:srgbClr val="D1D5DB"/>
                </a:solidFill>
                <a:effectLst/>
                <a:latin typeface="Söhne"/>
              </a:rPr>
              <a:t>OpenAI</a:t>
            </a:r>
            <a:r>
              <a:rPr lang="en-US" b="0" i="0">
                <a:solidFill>
                  <a:srgbClr val="D1D5DB"/>
                </a:solidFill>
                <a:effectLst/>
                <a:latin typeface="Söhne"/>
              </a:rPr>
              <a:t> has been </a:t>
            </a:r>
            <a:r>
              <a:rPr lang="en-US" b="1" i="0">
                <a:solidFill>
                  <a:srgbClr val="D1D5DB"/>
                </a:solidFill>
                <a:effectLst/>
                <a:latin typeface="Söhne"/>
              </a:rPr>
              <a:t>summarization</a:t>
            </a:r>
            <a:r>
              <a:rPr lang="en-US" b="0" i="0">
                <a:solidFill>
                  <a:srgbClr val="D1D5DB"/>
                </a:solidFill>
                <a:effectLst/>
                <a:latin typeface="Söhne"/>
              </a:rPr>
              <a:t>. There’s so much goodness here for call center analytics scenarios where companies would want to summarize conversation logs, or to be able to </a:t>
            </a:r>
            <a:r>
              <a:rPr lang="en-US" b="0" i="0" err="1">
                <a:solidFill>
                  <a:srgbClr val="D1D5DB"/>
                </a:solidFill>
                <a:effectLst/>
                <a:latin typeface="Söhne"/>
              </a:rPr>
              <a:t>summarise</a:t>
            </a:r>
            <a:r>
              <a:rPr lang="en-US" b="0" i="0">
                <a:solidFill>
                  <a:srgbClr val="D1D5DB"/>
                </a:solidFill>
                <a:effectLst/>
                <a:latin typeface="Söhne"/>
              </a:rPr>
              <a:t> long and tedious reports or </a:t>
            </a:r>
            <a:r>
              <a:rPr lang="en-US" b="0" i="0" err="1">
                <a:solidFill>
                  <a:srgbClr val="D1D5DB"/>
                </a:solidFill>
                <a:effectLst/>
                <a:latin typeface="Söhne"/>
              </a:rPr>
              <a:t>tonnes</a:t>
            </a:r>
            <a:r>
              <a:rPr lang="en-US" b="0" i="0">
                <a:solidFill>
                  <a:srgbClr val="D1D5DB"/>
                </a:solidFill>
                <a:effectLst/>
                <a:latin typeface="Söhne"/>
              </a:rPr>
              <a:t> of analyst articles. Social media trend summarization is another use that is important for companies to know what their customers are heading towards and what their industry is trending towards.</a:t>
            </a:r>
          </a:p>
          <a:p>
            <a:pPr algn="l"/>
            <a:r>
              <a:rPr lang="en-US" b="1" i="0">
                <a:solidFill>
                  <a:srgbClr val="D1D5DB"/>
                </a:solidFill>
                <a:effectLst/>
                <a:latin typeface="Söhne"/>
              </a:rPr>
              <a:t>Code generation </a:t>
            </a:r>
            <a:r>
              <a:rPr lang="en-US" b="0" i="0">
                <a:solidFill>
                  <a:srgbClr val="D1D5DB"/>
                </a:solidFill>
                <a:effectLst/>
                <a:latin typeface="Söhne"/>
              </a:rPr>
              <a:t>– the third popular capability…. Think of wanting to convert your SQL to NL or vice versa. Code generation is powerful capability that can help to convert code, as well as generate text and source code directly into your application.</a:t>
            </a:r>
          </a:p>
          <a:p>
            <a:pPr algn="l"/>
            <a:r>
              <a:rPr lang="en-US" b="0" i="0">
                <a:solidFill>
                  <a:srgbClr val="D1D5DB"/>
                </a:solidFill>
                <a:effectLst/>
                <a:latin typeface="Söhne"/>
              </a:rPr>
              <a:t>Last but not the least, </a:t>
            </a:r>
            <a:r>
              <a:rPr lang="en-US" b="1" i="0">
                <a:solidFill>
                  <a:srgbClr val="D1D5DB"/>
                </a:solidFill>
                <a:effectLst/>
                <a:latin typeface="Söhne"/>
              </a:rPr>
              <a:t>Semantic Search</a:t>
            </a:r>
            <a:r>
              <a:rPr lang="en-US" b="0" i="0">
                <a:solidFill>
                  <a:srgbClr val="D1D5DB"/>
                </a:solidFill>
                <a:effectLst/>
                <a:latin typeface="Söhne"/>
              </a:rPr>
              <a:t> with </a:t>
            </a:r>
            <a:r>
              <a:rPr lang="en-US" b="0" i="0" err="1">
                <a:solidFill>
                  <a:srgbClr val="D1D5DB"/>
                </a:solidFill>
                <a:effectLst/>
                <a:latin typeface="Söhne"/>
              </a:rPr>
              <a:t>OpenAI</a:t>
            </a:r>
            <a:r>
              <a:rPr lang="en-US" b="0" i="0">
                <a:solidFill>
                  <a:srgbClr val="D1D5DB"/>
                </a:solidFill>
                <a:effectLst/>
                <a:latin typeface="Söhne"/>
              </a:rPr>
              <a:t> will help quicken the time to search through documents.</a:t>
            </a:r>
          </a:p>
          <a:p>
            <a:pPr algn="l"/>
            <a:endParaRPr lang="en-US" b="0" i="0">
              <a:solidFill>
                <a:srgbClr val="D1D5DB"/>
              </a:solidFill>
              <a:effectLst/>
              <a:latin typeface="Söhne"/>
            </a:endParaRPr>
          </a:p>
          <a:p>
            <a:pPr algn="l"/>
            <a:r>
              <a:rPr lang="en-US" b="0" i="0">
                <a:solidFill>
                  <a:srgbClr val="D1D5DB"/>
                </a:solidFill>
                <a:effectLst/>
                <a:latin typeface="Söhne"/>
              </a:rPr>
              <a:t>These use cases are particular to these 4 categories or capabilities of </a:t>
            </a:r>
            <a:r>
              <a:rPr lang="en-US" b="0" i="0" err="1">
                <a:solidFill>
                  <a:srgbClr val="D1D5DB"/>
                </a:solidFill>
                <a:effectLst/>
                <a:latin typeface="Söhne"/>
              </a:rPr>
              <a:t>OpenAI</a:t>
            </a:r>
            <a:r>
              <a:rPr lang="en-US" b="0" i="0">
                <a:solidFill>
                  <a:srgbClr val="D1D5DB"/>
                </a:solidFill>
                <a:effectLst/>
                <a:latin typeface="Söhne"/>
              </a:rPr>
              <a:t> that we are discussing here. IN addition to these, we also have some examples of multiple model use cases that are very popular among our customers:</a:t>
            </a:r>
          </a:p>
          <a:p>
            <a:pPr marL="171450" indent="-171450" algn="l">
              <a:buFontTx/>
              <a:buChar char="-"/>
            </a:pPr>
            <a:r>
              <a:rPr lang="en-US" b="1" i="0">
                <a:solidFill>
                  <a:srgbClr val="D1D5DB"/>
                </a:solidFill>
                <a:effectLst/>
                <a:latin typeface="Söhne"/>
              </a:rPr>
              <a:t>End to end call center analytics</a:t>
            </a:r>
            <a:r>
              <a:rPr lang="en-US" b="0" i="0">
                <a:solidFill>
                  <a:srgbClr val="D1D5DB"/>
                </a:solidFill>
                <a:effectLst/>
                <a:latin typeface="Söhne"/>
              </a:rPr>
              <a:t> that takes your process all the way from classification through to email generation to increase productivity and save time and effort during call center operations.</a:t>
            </a:r>
          </a:p>
          <a:p>
            <a:pPr marL="171450" indent="-171450" algn="l">
              <a:buFontTx/>
              <a:buChar char="-"/>
            </a:pPr>
            <a:r>
              <a:rPr lang="en-US" b="1" i="0">
                <a:solidFill>
                  <a:srgbClr val="D1D5DB"/>
                </a:solidFill>
                <a:effectLst/>
                <a:latin typeface="Söhne"/>
              </a:rPr>
              <a:t>Customer 360</a:t>
            </a:r>
            <a:r>
              <a:rPr lang="en-US" b="0" i="0">
                <a:solidFill>
                  <a:srgbClr val="D1D5DB"/>
                </a:solidFill>
                <a:effectLst/>
                <a:latin typeface="Söhne"/>
              </a:rPr>
              <a:t> where hyper-personalization will use more than one of the above capabilities to ensure you have a complete and holistic view of your customers and are increasing your customer satisfaction, whilst using feedback and trends to serve them better in the future.</a:t>
            </a:r>
          </a:p>
          <a:p>
            <a:pPr marL="171450" indent="-171450" algn="l">
              <a:buFontTx/>
              <a:buChar char="-"/>
            </a:pPr>
            <a:r>
              <a:rPr lang="en-US" b="1" i="0">
                <a:solidFill>
                  <a:srgbClr val="D1D5DB"/>
                </a:solidFill>
                <a:effectLst/>
                <a:latin typeface="Söhne"/>
              </a:rPr>
              <a:t>Business Process Automation</a:t>
            </a:r>
            <a:r>
              <a:rPr lang="en-US" b="0" i="0">
                <a:solidFill>
                  <a:srgbClr val="D1D5DB"/>
                </a:solidFill>
                <a:effectLst/>
                <a:latin typeface="Söhne"/>
              </a:rPr>
              <a:t> like document automation where we use capabilities across search, code generation and content generation to do things faster and more efficiently.</a:t>
            </a: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947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21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507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emf"/></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0.xml"/><Relationship Id="rId6" Type="http://schemas.openxmlformats.org/officeDocument/2006/relationships/image" Target="../media/image37.png"/><Relationship Id="rId5" Type="http://schemas.microsoft.com/office/2007/relationships/hdphoto" Target="../media/hdphoto4.wdp"/><Relationship Id="rId4" Type="http://schemas.openxmlformats.org/officeDocument/2006/relationships/image" Target="../media/image36.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0.xml"/><Relationship Id="rId6" Type="http://schemas.openxmlformats.org/officeDocument/2006/relationships/image" Target="../media/image45.emf"/><Relationship Id="rId5" Type="http://schemas.openxmlformats.org/officeDocument/2006/relationships/image" Target="../media/image44.svg"/><Relationship Id="rId4" Type="http://schemas.openxmlformats.org/officeDocument/2006/relationships/image" Target="../media/image43.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1.xml"/><Relationship Id="rId4" Type="http://schemas.openxmlformats.org/officeDocument/2006/relationships/image" Target="../media/image49.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eg"/><Relationship Id="rId1" Type="http://schemas.openxmlformats.org/officeDocument/2006/relationships/slideMaster" Target="../slideMasters/slideMaster12.xml"/><Relationship Id="rId4" Type="http://schemas.openxmlformats.org/officeDocument/2006/relationships/image" Target="../media/image54.png"/></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2.xml"/><Relationship Id="rId4" Type="http://schemas.openxmlformats.org/officeDocument/2006/relationships/image" Target="../media/image62.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2.xml"/><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2.xml"/><Relationship Id="rId4" Type="http://schemas.openxmlformats.org/officeDocument/2006/relationships/image" Target="../media/image71.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2.xml"/><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Master" Target="../slideMasters/slideMaster12.xml"/><Relationship Id="rId4" Type="http://schemas.openxmlformats.org/officeDocument/2006/relationships/image" Target="../media/image83.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Master" Target="../slideMasters/slideMaster12.xml"/><Relationship Id="rId5" Type="http://schemas.openxmlformats.org/officeDocument/2006/relationships/image" Target="../media/image84.jpeg"/><Relationship Id="rId4" Type="http://schemas.openxmlformats.org/officeDocument/2006/relationships/image" Target="../media/image83.jpe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1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4" Type="http://schemas.openxmlformats.org/officeDocument/2006/relationships/image" Target="../media/image99.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3.xml"/><Relationship Id="rId4" Type="http://schemas.openxmlformats.org/officeDocument/2006/relationships/image" Target="../media/image105.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Master" Target="../slideMasters/slideMaster13.xml"/><Relationship Id="rId5" Type="http://schemas.openxmlformats.org/officeDocument/2006/relationships/image" Target="../media/image109.jpeg"/><Relationship Id="rId4" Type="http://schemas.openxmlformats.org/officeDocument/2006/relationships/image" Target="../media/image108.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6" Type="http://schemas.openxmlformats.org/officeDocument/2006/relationships/image" Target="../media/image110.jpeg"/><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4" Type="http://schemas.openxmlformats.org/officeDocument/2006/relationships/image" Target="../media/image99.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Master" Target="../slideMasters/slideMaster13.xml"/><Relationship Id="rId6" Type="http://schemas.openxmlformats.org/officeDocument/2006/relationships/image" Target="../media/image110.jpeg"/><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3.jpeg"/><Relationship Id="rId1" Type="http://schemas.openxmlformats.org/officeDocument/2006/relationships/slideMaster" Target="../slideMasters/slideMaster16.xml"/><Relationship Id="rId4" Type="http://schemas.openxmlformats.org/officeDocument/2006/relationships/image" Target="../media/image1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4" Type="http://schemas.openxmlformats.org/officeDocument/2006/relationships/image" Target="../media/image99.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6.xml"/><Relationship Id="rId4" Type="http://schemas.openxmlformats.org/officeDocument/2006/relationships/image" Target="../media/image105.jpe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Master" Target="../slideMasters/slideMaster16.xml"/><Relationship Id="rId5" Type="http://schemas.openxmlformats.org/officeDocument/2006/relationships/image" Target="../media/image109.jpeg"/><Relationship Id="rId4" Type="http://schemas.openxmlformats.org/officeDocument/2006/relationships/image" Target="../media/image108.jpe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6" Type="http://schemas.openxmlformats.org/officeDocument/2006/relationships/image" Target="../media/image110.jpeg"/><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4" Type="http://schemas.openxmlformats.org/officeDocument/2006/relationships/image" Target="../media/image99.jpe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Master" Target="../slideMasters/slideMaster16.xml"/><Relationship Id="rId6" Type="http://schemas.openxmlformats.org/officeDocument/2006/relationships/image" Target="../media/image110.jpeg"/><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87208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62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74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01620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48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6301965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80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770053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15852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3150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3139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75079678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22517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40596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680436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8072982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8258302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1693481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163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429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266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4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55258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6091723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920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254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484110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272236168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128311849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3" r="28506"/>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63"/>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803797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553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284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5649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667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59204152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376461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0892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374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944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577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717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11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354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3078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377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08551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25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054748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249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047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5999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8120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19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4148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2665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9634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1080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07939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76969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004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94717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847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349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3182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3940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56717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2124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332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5686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2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147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79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472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277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001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560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4345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86000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9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544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07943647"/>
      </p:ext>
    </p:extLst>
  </p:cSld>
  <p:clrMapOvr>
    <a:masterClrMapping/>
  </p:clrMapOvr>
  <p:transition>
    <p:fade/>
  </p:transition>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3/13/2023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0674449" y="6304329"/>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9252814" y="6304329"/>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
        <p:nvSpPr>
          <p:cNvPr id="5" name="Text Placeholder 4"/>
          <p:cNvSpPr>
            <a:spLocks noGrp="1"/>
          </p:cNvSpPr>
          <p:nvPr>
            <p:ph type="body" sz="quarter" idx="12" hasCustomPrompt="1"/>
          </p:nvPr>
        </p:nvSpPr>
        <p:spPr>
          <a:xfrm>
            <a:off x="588263" y="4925563"/>
            <a:ext cx="8042304"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subtitle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5722503"/>
            <a:ext cx="8042304" cy="307777"/>
          </a:xfrm>
          <a:noFill/>
        </p:spPr>
        <p:txBody>
          <a:bodyPr wrap="square" lIns="0" tIns="0" rIns="0" bIns="0">
            <a:spAutoFit/>
          </a:bodyPr>
          <a:lstStyle>
            <a:lvl1pPr marL="0" indent="0">
              <a:spcBef>
                <a:spcPts val="0"/>
              </a:spcBef>
              <a:buNone/>
              <a:defRPr sz="20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Presenter Name &gt;</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Presentation Date &gt;</a:t>
            </a:r>
          </a:p>
        </p:txBody>
      </p:sp>
    </p:spTree>
    <p:extLst>
      <p:ext uri="{BB962C8B-B14F-4D97-AF65-F5344CB8AC3E}">
        <p14:creationId xmlns:p14="http://schemas.microsoft.com/office/powerpoint/2010/main" val="3580795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4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988002" y="6270714"/>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66367" y="6270714"/>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Tree>
    <p:extLst>
      <p:ext uri="{BB962C8B-B14F-4D97-AF65-F5344CB8AC3E}">
        <p14:creationId xmlns:p14="http://schemas.microsoft.com/office/powerpoint/2010/main" val="1235807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1933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8503-E7C3-B76E-B817-6E210B6993DD}"/>
              </a:ext>
            </a:extLst>
          </p:cNvPr>
          <p:cNvSpPr>
            <a:spLocks noGrp="1"/>
          </p:cNvSpPr>
          <p:nvPr>
            <p:ph type="title"/>
          </p:nvPr>
        </p:nvSpPr>
        <p:spPr>
          <a:xfrm>
            <a:off x="588263" y="457200"/>
            <a:ext cx="4426189" cy="677108"/>
          </a:xfrm>
        </p:spPr>
        <p:txBody>
          <a:bodyPr/>
          <a:lstStyle>
            <a:lvl1pPr algn="l">
              <a:defRPr sz="4400"/>
            </a:lvl1pPr>
          </a:lstStyle>
          <a:p>
            <a:r>
              <a:rPr lang="en-US"/>
              <a:t>Click to</a:t>
            </a:r>
          </a:p>
        </p:txBody>
      </p:sp>
      <p:sp>
        <p:nvSpPr>
          <p:cNvPr id="8" name="Text Placeholder 7">
            <a:extLst>
              <a:ext uri="{FF2B5EF4-FFF2-40B4-BE49-F238E27FC236}">
                <a16:creationId xmlns:a16="http://schemas.microsoft.com/office/drawing/2014/main" id="{35D3D8A3-5943-C452-C1B7-2776AA7A0F79}"/>
              </a:ext>
            </a:extLst>
          </p:cNvPr>
          <p:cNvSpPr>
            <a:spLocks noGrp="1"/>
          </p:cNvSpPr>
          <p:nvPr>
            <p:ph type="body" sz="quarter" idx="10"/>
          </p:nvPr>
        </p:nvSpPr>
        <p:spPr>
          <a:xfrm>
            <a:off x="88491" y="5096285"/>
            <a:ext cx="5285198" cy="769441"/>
          </a:xfrm>
        </p:spPr>
        <p:txBody>
          <a:bodyPr anchor="b"/>
          <a:lstStyle>
            <a:lvl1pPr algn="r">
              <a:spcBef>
                <a:spcPts val="0"/>
              </a:spcBef>
              <a:spcAft>
                <a:spcPts val="1200"/>
              </a:spcAft>
              <a:defRPr lang="en-US" sz="2000" kern="1200" dirty="0" smtClean="0">
                <a:solidFill>
                  <a:srgbClr val="66FFFF"/>
                </a:solidFill>
                <a:latin typeface="Segoe UI"/>
                <a:ea typeface="+mn-ea"/>
                <a:cs typeface="Segoe UI"/>
              </a:defRPr>
            </a:lvl1pPr>
            <a:lvl2pPr algn="r">
              <a:spcBef>
                <a:spcPts val="0"/>
              </a:spcBef>
              <a:spcAft>
                <a:spcPts val="1200"/>
              </a:spcAft>
              <a:defRPr>
                <a:solidFill>
                  <a:schemeClr val="tx1">
                    <a:lumMod val="65000"/>
                  </a:schemeClr>
                </a:solidFill>
              </a:defRPr>
            </a:lvl2pPr>
            <a:lvl3pPr algn="r">
              <a:defRPr/>
            </a:lvl3pPr>
            <a:lvl4pPr algn="r">
              <a:defRPr/>
            </a:lvl4pPr>
            <a:lvl5pPr algn="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20157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6768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099319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65811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7BA68B-7C57-4C23-442B-A4C21C493F61}"/>
              </a:ext>
            </a:extLst>
          </p:cNvPr>
          <p:cNvGrpSpPr/>
          <p:nvPr userDrawn="1"/>
        </p:nvGrpSpPr>
        <p:grpSpPr>
          <a:xfrm>
            <a:off x="2267787" y="1453175"/>
            <a:ext cx="3507407" cy="4629573"/>
            <a:chOff x="491544" y="1827015"/>
            <a:chExt cx="2442111" cy="4161199"/>
          </a:xfrm>
        </p:grpSpPr>
        <p:sp>
          <p:nvSpPr>
            <p:cNvPr id="4" name="Rectangle 3">
              <a:extLst>
                <a:ext uri="{FF2B5EF4-FFF2-40B4-BE49-F238E27FC236}">
                  <a16:creationId xmlns:a16="http://schemas.microsoft.com/office/drawing/2014/main" id="{1B2509BA-0E6B-CCDC-2E6D-C090B2764680}"/>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BF8D567-64FA-D49D-15B8-FD04C9F2BDC3}"/>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7" name="Group 6">
            <a:extLst>
              <a:ext uri="{FF2B5EF4-FFF2-40B4-BE49-F238E27FC236}">
                <a16:creationId xmlns:a16="http://schemas.microsoft.com/office/drawing/2014/main" id="{2DA675FD-A747-B721-8431-5CBDA6557738}"/>
              </a:ext>
            </a:extLst>
          </p:cNvPr>
          <p:cNvGrpSpPr/>
          <p:nvPr userDrawn="1"/>
        </p:nvGrpSpPr>
        <p:grpSpPr>
          <a:xfrm>
            <a:off x="6416808" y="1453175"/>
            <a:ext cx="3507407" cy="4629573"/>
            <a:chOff x="491544" y="1827015"/>
            <a:chExt cx="2442111" cy="4161199"/>
          </a:xfrm>
        </p:grpSpPr>
        <p:sp>
          <p:nvSpPr>
            <p:cNvPr id="8" name="Rectangle 7">
              <a:extLst>
                <a:ext uri="{FF2B5EF4-FFF2-40B4-BE49-F238E27FC236}">
                  <a16:creationId xmlns:a16="http://schemas.microsoft.com/office/drawing/2014/main" id="{D61DA982-87A7-9939-A832-73BEF394A932}"/>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4F0A985-C709-9829-6BCC-87EFC199D2BF}"/>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604170"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604170"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753191"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753191"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653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Azure Data All Ha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631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362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6710465" y="1658938"/>
            <a:ext cx="4719235" cy="800219"/>
          </a:xfrm>
        </p:spPr>
        <p:txBody>
          <a:bodyPr/>
          <a:lstStyle>
            <a:lvl1pPr>
              <a:defRPr lang="en-US" sz="28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8" name="Text Placeholder 6">
            <a:extLst>
              <a:ext uri="{FF2B5EF4-FFF2-40B4-BE49-F238E27FC236}">
                <a16:creationId xmlns:a16="http://schemas.microsoft.com/office/drawing/2014/main" id="{BC6EBA08-9B66-4603-13CF-5A115D3508BD}"/>
              </a:ext>
            </a:extLst>
          </p:cNvPr>
          <p:cNvSpPr>
            <a:spLocks noGrp="1"/>
          </p:cNvSpPr>
          <p:nvPr>
            <p:ph type="body" sz="quarter" idx="11"/>
          </p:nvPr>
        </p:nvSpPr>
        <p:spPr>
          <a:xfrm>
            <a:off x="6710465" y="3240778"/>
            <a:ext cx="4719235" cy="800219"/>
          </a:xfrm>
        </p:spPr>
        <p:txBody>
          <a:bodyPr/>
          <a:lstStyle>
            <a:lvl1pP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9" name="Text Placeholder 6">
            <a:extLst>
              <a:ext uri="{FF2B5EF4-FFF2-40B4-BE49-F238E27FC236}">
                <a16:creationId xmlns:a16="http://schemas.microsoft.com/office/drawing/2014/main" id="{F9707E77-713E-B3DE-872B-6BFEBA26FDD6}"/>
              </a:ext>
            </a:extLst>
          </p:cNvPr>
          <p:cNvSpPr>
            <a:spLocks noGrp="1"/>
          </p:cNvSpPr>
          <p:nvPr>
            <p:ph type="body" sz="quarter" idx="12"/>
          </p:nvPr>
        </p:nvSpPr>
        <p:spPr>
          <a:xfrm>
            <a:off x="6710465" y="4822618"/>
            <a:ext cx="4719235" cy="800219"/>
          </a:xfrm>
        </p:spPr>
        <p:txBody>
          <a:bodyPr/>
          <a:lstStyle>
            <a:lvl1pPr>
              <a:defRPr lang="en-US" sz="2800" kern="1200" smtClean="0">
                <a:solidFill>
                  <a:schemeClr val="accent4"/>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9721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35" name="BACKGROUND IMAGE">
            <a:extLst>
              <a:ext uri="{FF2B5EF4-FFF2-40B4-BE49-F238E27FC236}">
                <a16:creationId xmlns:a16="http://schemas.microsoft.com/office/drawing/2014/main" id="{E11CE0E6-2BE1-182C-E859-2F1824EE701D}"/>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a:off x="0" y="0"/>
            <a:ext cx="12191980" cy="6856718"/>
          </a:xfrm>
          <a:prstGeom prst="rect">
            <a:avLst/>
          </a:prstGeom>
        </p:spPr>
      </p:pic>
      <p:sp>
        <p:nvSpPr>
          <p:cNvPr id="2" name="TRANS OVERLAY">
            <a:extLst>
              <a:ext uri="{FF2B5EF4-FFF2-40B4-BE49-F238E27FC236}">
                <a16:creationId xmlns:a16="http://schemas.microsoft.com/office/drawing/2014/main" id="{8A44BD51-DBE5-38E7-F9BC-E1122A86886A}"/>
              </a:ext>
              <a:ext uri="{C183D7F6-B498-43B3-948B-1728B52AA6E4}">
                <adec:decorative xmlns:adec="http://schemas.microsoft.com/office/drawing/2017/decorative" val="1"/>
              </a:ext>
            </a:extLst>
          </p:cNvPr>
          <p:cNvSpPr/>
          <p:nvPr userDrawn="1"/>
        </p:nvSpPr>
        <p:spPr>
          <a:xfrm>
            <a:off x="0" y="-35710"/>
            <a:ext cx="12168569" cy="6928137"/>
          </a:xfrm>
          <a:prstGeom prst="rect">
            <a:avLst/>
          </a:prstGeom>
          <a:solidFill>
            <a:schemeClr val="accent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8" name="Chart 1">
            <a:extLst>
              <a:ext uri="{FF2B5EF4-FFF2-40B4-BE49-F238E27FC236}">
                <a16:creationId xmlns:a16="http://schemas.microsoft.com/office/drawing/2014/main" id="{43670A52-F3D4-B6CD-8D56-564B9DCC8088}"/>
              </a:ext>
            </a:extLst>
          </p:cNvPr>
          <p:cNvSpPr>
            <a:spLocks noGrp="1" noChangeAspect="1"/>
          </p:cNvSpPr>
          <p:nvPr>
            <p:ph type="chart" sz="quarter" idx="16"/>
          </p:nvPr>
        </p:nvSpPr>
        <p:spPr>
          <a:xfrm>
            <a:off x="1704642" y="1283583"/>
            <a:ext cx="1645920" cy="1645920"/>
          </a:xfrm>
        </p:spPr>
        <p:txBody>
          <a:bodyPr/>
          <a:lstStyle/>
          <a:p>
            <a:endParaRPr lang="en-US"/>
          </a:p>
        </p:txBody>
      </p:sp>
      <p:sp>
        <p:nvSpPr>
          <p:cNvPr id="21" name="Text 1">
            <a:extLst>
              <a:ext uri="{FF2B5EF4-FFF2-40B4-BE49-F238E27FC236}">
                <a16:creationId xmlns:a16="http://schemas.microsoft.com/office/drawing/2014/main" id="{E46F6148-4129-683A-5486-0D56AB460B9A}"/>
              </a:ext>
            </a:extLst>
          </p:cNvPr>
          <p:cNvSpPr>
            <a:spLocks noGrp="1"/>
          </p:cNvSpPr>
          <p:nvPr>
            <p:ph type="body" sz="quarter" idx="10"/>
          </p:nvPr>
        </p:nvSpPr>
        <p:spPr>
          <a:xfrm>
            <a:off x="125797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29" name="Chart2">
            <a:extLst>
              <a:ext uri="{FF2B5EF4-FFF2-40B4-BE49-F238E27FC236}">
                <a16:creationId xmlns:a16="http://schemas.microsoft.com/office/drawing/2014/main" id="{BBCB2D5C-D1A8-7A8A-327B-BC6AB9C34927}"/>
              </a:ext>
            </a:extLst>
          </p:cNvPr>
          <p:cNvSpPr>
            <a:spLocks noGrp="1" noChangeAspect="1"/>
          </p:cNvSpPr>
          <p:nvPr>
            <p:ph type="chart" sz="quarter" idx="17"/>
          </p:nvPr>
        </p:nvSpPr>
        <p:spPr>
          <a:xfrm>
            <a:off x="5404258" y="1283583"/>
            <a:ext cx="1645920" cy="1645920"/>
          </a:xfrm>
        </p:spPr>
        <p:txBody>
          <a:bodyPr/>
          <a:lstStyle/>
          <a:p>
            <a:endParaRPr lang="en-US"/>
          </a:p>
        </p:txBody>
      </p:sp>
      <p:sp>
        <p:nvSpPr>
          <p:cNvPr id="22" name="Text 2">
            <a:extLst>
              <a:ext uri="{FF2B5EF4-FFF2-40B4-BE49-F238E27FC236}">
                <a16:creationId xmlns:a16="http://schemas.microsoft.com/office/drawing/2014/main" id="{B0226586-4830-BE9F-8A87-ED7DFA038553}"/>
              </a:ext>
            </a:extLst>
          </p:cNvPr>
          <p:cNvSpPr>
            <a:spLocks noGrp="1"/>
          </p:cNvSpPr>
          <p:nvPr>
            <p:ph type="body" sz="quarter" idx="11"/>
          </p:nvPr>
        </p:nvSpPr>
        <p:spPr>
          <a:xfrm>
            <a:off x="4957592"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0" name="Chart 3">
            <a:extLst>
              <a:ext uri="{FF2B5EF4-FFF2-40B4-BE49-F238E27FC236}">
                <a16:creationId xmlns:a16="http://schemas.microsoft.com/office/drawing/2014/main" id="{392DC41B-4C11-D81C-D747-DF5F4630A104}"/>
              </a:ext>
            </a:extLst>
          </p:cNvPr>
          <p:cNvSpPr>
            <a:spLocks noGrp="1" noChangeAspect="1"/>
          </p:cNvSpPr>
          <p:nvPr>
            <p:ph type="chart" sz="quarter" idx="18"/>
          </p:nvPr>
        </p:nvSpPr>
        <p:spPr>
          <a:xfrm>
            <a:off x="9047252" y="1283583"/>
            <a:ext cx="1645920" cy="1645920"/>
          </a:xfrm>
        </p:spPr>
        <p:txBody>
          <a:bodyPr/>
          <a:lstStyle/>
          <a:p>
            <a:endParaRPr lang="en-US"/>
          </a:p>
        </p:txBody>
      </p:sp>
      <p:sp>
        <p:nvSpPr>
          <p:cNvPr id="23" name="Text 3">
            <a:extLst>
              <a:ext uri="{FF2B5EF4-FFF2-40B4-BE49-F238E27FC236}">
                <a16:creationId xmlns:a16="http://schemas.microsoft.com/office/drawing/2014/main" id="{77A66CFB-6FE4-EBE9-D05C-C3B8F4343BE2}"/>
              </a:ext>
            </a:extLst>
          </p:cNvPr>
          <p:cNvSpPr>
            <a:spLocks noGrp="1"/>
          </p:cNvSpPr>
          <p:nvPr>
            <p:ph type="body" sz="quarter" idx="12"/>
          </p:nvPr>
        </p:nvSpPr>
        <p:spPr>
          <a:xfrm>
            <a:off x="860058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2" name="Chart 4">
            <a:extLst>
              <a:ext uri="{FF2B5EF4-FFF2-40B4-BE49-F238E27FC236}">
                <a16:creationId xmlns:a16="http://schemas.microsoft.com/office/drawing/2014/main" id="{FC79C084-E1D1-1E3C-B208-C6902B058842}"/>
              </a:ext>
            </a:extLst>
          </p:cNvPr>
          <p:cNvSpPr>
            <a:spLocks noGrp="1" noChangeAspect="1"/>
          </p:cNvSpPr>
          <p:nvPr>
            <p:ph type="chart" sz="quarter" idx="19"/>
          </p:nvPr>
        </p:nvSpPr>
        <p:spPr>
          <a:xfrm>
            <a:off x="1704642" y="3864130"/>
            <a:ext cx="1645920" cy="1645920"/>
          </a:xfrm>
        </p:spPr>
        <p:txBody>
          <a:bodyPr/>
          <a:lstStyle/>
          <a:p>
            <a:endParaRPr lang="en-US"/>
          </a:p>
        </p:txBody>
      </p:sp>
      <p:sp>
        <p:nvSpPr>
          <p:cNvPr id="24" name="Text 4">
            <a:extLst>
              <a:ext uri="{FF2B5EF4-FFF2-40B4-BE49-F238E27FC236}">
                <a16:creationId xmlns:a16="http://schemas.microsoft.com/office/drawing/2014/main" id="{534FEF3E-38EF-CA5E-50CD-A49CA442C5D4}"/>
              </a:ext>
            </a:extLst>
          </p:cNvPr>
          <p:cNvSpPr>
            <a:spLocks noGrp="1"/>
          </p:cNvSpPr>
          <p:nvPr>
            <p:ph type="body" sz="quarter" idx="13"/>
          </p:nvPr>
        </p:nvSpPr>
        <p:spPr>
          <a:xfrm>
            <a:off x="125797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3" name="Chart 5">
            <a:extLst>
              <a:ext uri="{FF2B5EF4-FFF2-40B4-BE49-F238E27FC236}">
                <a16:creationId xmlns:a16="http://schemas.microsoft.com/office/drawing/2014/main" id="{D0F96FDB-255D-BF3B-144E-E0D9069B3312}"/>
              </a:ext>
            </a:extLst>
          </p:cNvPr>
          <p:cNvSpPr>
            <a:spLocks noGrp="1" noChangeAspect="1"/>
          </p:cNvSpPr>
          <p:nvPr>
            <p:ph type="chart" sz="quarter" idx="20"/>
          </p:nvPr>
        </p:nvSpPr>
        <p:spPr>
          <a:xfrm>
            <a:off x="5404258" y="3864130"/>
            <a:ext cx="1645920" cy="1645920"/>
          </a:xfrm>
        </p:spPr>
        <p:txBody>
          <a:bodyPr/>
          <a:lstStyle/>
          <a:p>
            <a:endParaRPr lang="en-US"/>
          </a:p>
        </p:txBody>
      </p:sp>
      <p:sp>
        <p:nvSpPr>
          <p:cNvPr id="25" name="Text 5">
            <a:extLst>
              <a:ext uri="{FF2B5EF4-FFF2-40B4-BE49-F238E27FC236}">
                <a16:creationId xmlns:a16="http://schemas.microsoft.com/office/drawing/2014/main" id="{27ABA826-4A9F-D3E3-C47D-23473B3CDBEC}"/>
              </a:ext>
            </a:extLst>
          </p:cNvPr>
          <p:cNvSpPr>
            <a:spLocks noGrp="1"/>
          </p:cNvSpPr>
          <p:nvPr>
            <p:ph type="body" sz="quarter" idx="14"/>
          </p:nvPr>
        </p:nvSpPr>
        <p:spPr>
          <a:xfrm>
            <a:off x="4957592"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4" name="Chart 6">
            <a:extLst>
              <a:ext uri="{FF2B5EF4-FFF2-40B4-BE49-F238E27FC236}">
                <a16:creationId xmlns:a16="http://schemas.microsoft.com/office/drawing/2014/main" id="{4251E1EB-685C-304D-BF56-B12A3960AD28}"/>
              </a:ext>
            </a:extLst>
          </p:cNvPr>
          <p:cNvSpPr>
            <a:spLocks noGrp="1" noChangeAspect="1"/>
          </p:cNvSpPr>
          <p:nvPr>
            <p:ph type="chart" sz="quarter" idx="21"/>
          </p:nvPr>
        </p:nvSpPr>
        <p:spPr>
          <a:xfrm>
            <a:off x="9047252" y="3864130"/>
            <a:ext cx="1645920" cy="1645920"/>
          </a:xfrm>
        </p:spPr>
        <p:txBody>
          <a:bodyPr/>
          <a:lstStyle>
            <a:lvl1pPr>
              <a:defRPr sz="600"/>
            </a:lvl1pPr>
          </a:lstStyle>
          <a:p>
            <a:endParaRPr lang="en-US"/>
          </a:p>
        </p:txBody>
      </p:sp>
      <p:sp>
        <p:nvSpPr>
          <p:cNvPr id="26" name="Text 6">
            <a:extLst>
              <a:ext uri="{FF2B5EF4-FFF2-40B4-BE49-F238E27FC236}">
                <a16:creationId xmlns:a16="http://schemas.microsoft.com/office/drawing/2014/main" id="{F368A84A-06C9-D9DA-58B9-A6DD3FC0442F}"/>
              </a:ext>
            </a:extLst>
          </p:cNvPr>
          <p:cNvSpPr>
            <a:spLocks noGrp="1"/>
          </p:cNvSpPr>
          <p:nvPr>
            <p:ph type="body" sz="quarter" idx="15"/>
          </p:nvPr>
        </p:nvSpPr>
        <p:spPr>
          <a:xfrm>
            <a:off x="860058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6" name="SOURCE">
            <a:extLst>
              <a:ext uri="{FF2B5EF4-FFF2-40B4-BE49-F238E27FC236}">
                <a16:creationId xmlns:a16="http://schemas.microsoft.com/office/drawing/2014/main" id="{E8D1DDF5-AFAA-21D8-F66F-D88270C69059}"/>
              </a:ext>
            </a:extLst>
          </p:cNvPr>
          <p:cNvSpPr>
            <a:spLocks noGrp="1"/>
          </p:cNvSpPr>
          <p:nvPr>
            <p:ph type="body" sz="quarter" idx="22"/>
          </p:nvPr>
        </p:nvSpPr>
        <p:spPr>
          <a:xfrm>
            <a:off x="381619" y="6534356"/>
            <a:ext cx="10972800" cy="153888"/>
          </a:xfrm>
        </p:spPr>
        <p:txBody>
          <a:bodyPr/>
          <a:lstStyle>
            <a:lvl1pPr algn="l">
              <a:defRPr lang="en-US" sz="1000" kern="1200" smtClean="0">
                <a:solidFill>
                  <a:schemeClr val="tx1"/>
                </a:solidFill>
                <a:latin typeface="+mn-lt"/>
                <a:ea typeface="+mn-ea"/>
                <a:cs typeface="Segoe UI Semibold" panose="020B0702040204020203" pitchFamily="34" charset="0"/>
              </a:defRPr>
            </a:lvl1pPr>
            <a:lvl2pPr algn="l">
              <a:defRPr sz="105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485968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3">
            <a:extLst>
              <a:ext uri="{FF2B5EF4-FFF2-40B4-BE49-F238E27FC236}">
                <a16:creationId xmlns:a16="http://schemas.microsoft.com/office/drawing/2014/main" id="{C13C661C-2576-C262-ED3E-6B1FEF9EB4F9}"/>
              </a:ext>
            </a:extLst>
          </p:cNvPr>
          <p:cNvSpPr>
            <a:spLocks noGrp="1"/>
          </p:cNvSpPr>
          <p:nvPr>
            <p:ph type="body" sz="quarter" idx="11"/>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4" y="1463040"/>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4" name="Text Placeholder 6">
            <a:extLst>
              <a:ext uri="{FF2B5EF4-FFF2-40B4-BE49-F238E27FC236}">
                <a16:creationId xmlns:a16="http://schemas.microsoft.com/office/drawing/2014/main" id="{5E35644E-2C05-21BC-36EE-793E8A8E6863}"/>
              </a:ext>
            </a:extLst>
          </p:cNvPr>
          <p:cNvSpPr>
            <a:spLocks noGrp="1"/>
          </p:cNvSpPr>
          <p:nvPr>
            <p:ph type="body" sz="quarter" idx="12"/>
          </p:nvPr>
        </p:nvSpPr>
        <p:spPr>
          <a:xfrm>
            <a:off x="588264" y="3591696"/>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5" name="Text Placeholder 6">
            <a:extLst>
              <a:ext uri="{FF2B5EF4-FFF2-40B4-BE49-F238E27FC236}">
                <a16:creationId xmlns:a16="http://schemas.microsoft.com/office/drawing/2014/main" id="{64008946-090E-895F-1898-8CEABADF4B2C}"/>
              </a:ext>
            </a:extLst>
          </p:cNvPr>
          <p:cNvSpPr>
            <a:spLocks noGrp="1"/>
          </p:cNvSpPr>
          <p:nvPr>
            <p:ph type="body" sz="quarter" idx="13"/>
          </p:nvPr>
        </p:nvSpPr>
        <p:spPr>
          <a:xfrm>
            <a:off x="588264" y="4598125"/>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66456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B0674-1E0B-932A-B38F-DB965B8C73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6858000"/>
          </a:xfrm>
          <a:prstGeom prst="rect">
            <a:avLst/>
          </a:prstGeom>
        </p:spPr>
      </p:pic>
      <p:grpSp>
        <p:nvGrpSpPr>
          <p:cNvPr id="4" name="Group 3">
            <a:extLst>
              <a:ext uri="{FF2B5EF4-FFF2-40B4-BE49-F238E27FC236}">
                <a16:creationId xmlns:a16="http://schemas.microsoft.com/office/drawing/2014/main" id="{7EB4E4EE-8A1C-0825-20B5-699A4AEE4367}"/>
              </a:ext>
              <a:ext uri="{C183D7F6-B498-43B3-948B-1728B52AA6E4}">
                <adec:decorative xmlns:adec="http://schemas.microsoft.com/office/drawing/2017/decorative" val="1"/>
              </a:ext>
            </a:extLst>
          </p:cNvPr>
          <p:cNvGrpSpPr/>
          <p:nvPr userDrawn="1"/>
        </p:nvGrpSpPr>
        <p:grpSpPr>
          <a:xfrm>
            <a:off x="0" y="2850078"/>
            <a:ext cx="12192000" cy="2595963"/>
            <a:chOff x="491544" y="1827015"/>
            <a:chExt cx="2442111" cy="4161199"/>
          </a:xfrm>
        </p:grpSpPr>
        <p:sp>
          <p:nvSpPr>
            <p:cNvPr id="5" name="Rectangle 4">
              <a:extLst>
                <a:ext uri="{FF2B5EF4-FFF2-40B4-BE49-F238E27FC236}">
                  <a16:creationId xmlns:a16="http://schemas.microsoft.com/office/drawing/2014/main" id="{4C79D340-1531-3F7E-D4A1-717419B9FC8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88B8302F-C07E-EC35-4821-5E60C2EF7934}"/>
                </a:ext>
              </a:extLst>
            </p:cNvPr>
            <p:cNvSpPr/>
            <p:nvPr/>
          </p:nvSpPr>
          <p:spPr bwMode="auto">
            <a:xfrm>
              <a:off x="522071" y="2075442"/>
              <a:ext cx="2381058" cy="366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46200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2401618"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1236"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80854"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8220472"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5" name="Text 6">
            <a:extLst>
              <a:ext uri="{FF2B5EF4-FFF2-40B4-BE49-F238E27FC236}">
                <a16:creationId xmlns:a16="http://schemas.microsoft.com/office/drawing/2014/main" id="{D33F520D-1CE7-2E85-F63F-4C7C8942D174}"/>
              </a:ext>
            </a:extLst>
          </p:cNvPr>
          <p:cNvSpPr>
            <a:spLocks noGrp="1"/>
          </p:cNvSpPr>
          <p:nvPr>
            <p:ph type="body" sz="quarter" idx="15"/>
          </p:nvPr>
        </p:nvSpPr>
        <p:spPr>
          <a:xfrm>
            <a:off x="1016009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74419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pic>
        <p:nvPicPr>
          <p:cNvPr id="8" name="Picture Placeholder 19">
            <a:extLst>
              <a:ext uri="{FF2B5EF4-FFF2-40B4-BE49-F238E27FC236}">
                <a16:creationId xmlns:a16="http://schemas.microsoft.com/office/drawing/2014/main" id="{735991E4-B867-1ACD-340A-D9B72C027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6012F6EF-1C74-5B55-12DE-0784726A8032}"/>
              </a:ext>
            </a:extLst>
          </p:cNvPr>
          <p:cNvGrpSpPr/>
          <p:nvPr userDrawn="1"/>
        </p:nvGrpSpPr>
        <p:grpSpPr>
          <a:xfrm>
            <a:off x="219427" y="457200"/>
            <a:ext cx="6965598" cy="5918200"/>
            <a:chOff x="491544" y="1827015"/>
            <a:chExt cx="2442111" cy="4161199"/>
          </a:xfrm>
        </p:grpSpPr>
        <p:sp>
          <p:nvSpPr>
            <p:cNvPr id="4" name="Rectangle 3">
              <a:extLst>
                <a:ext uri="{FF2B5EF4-FFF2-40B4-BE49-F238E27FC236}">
                  <a16:creationId xmlns:a16="http://schemas.microsoft.com/office/drawing/2014/main" id="{A96B3448-A81F-4D80-CD91-5495EB66A47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2E9CBB2-1733-9F23-D829-4CC4EAA8AA88}"/>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805070"/>
            <a:ext cx="6215492" cy="574997"/>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2" y="1645920"/>
            <a:ext cx="6215493" cy="1846659"/>
          </a:xfrm>
        </p:spPr>
        <p:txBody>
          <a:bodyPr/>
          <a:lstStyle>
            <a:lvl1pPr>
              <a:defRPr lang="en-US" sz="2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20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600"/>
              </a:spcBef>
              <a:spcAft>
                <a:spcPts val="0"/>
              </a:spcAft>
              <a:defRPr lang="en-US" sz="14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2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1961102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482564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A095C-4CFF-4C72-1E5A-A3420CE8935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30100" cy="6858000"/>
          </a:xfrm>
          <a:prstGeom prst="rect">
            <a:avLst/>
          </a:prstGeom>
        </p:spPr>
      </p:pic>
      <p:grpSp>
        <p:nvGrpSpPr>
          <p:cNvPr id="4" name="Group 3">
            <a:extLst>
              <a:ext uri="{FF2B5EF4-FFF2-40B4-BE49-F238E27FC236}">
                <a16:creationId xmlns:a16="http://schemas.microsoft.com/office/drawing/2014/main" id="{B4E056E2-77C0-3E9B-C93D-BFE266FC5346}"/>
              </a:ext>
              <a:ext uri="{C183D7F6-B498-43B3-948B-1728B52AA6E4}">
                <adec:decorative xmlns:adec="http://schemas.microsoft.com/office/drawing/2017/decorative" val="1"/>
              </a:ext>
            </a:extLst>
          </p:cNvPr>
          <p:cNvGrpSpPr/>
          <p:nvPr userDrawn="1"/>
        </p:nvGrpSpPr>
        <p:grpSpPr>
          <a:xfrm>
            <a:off x="219427" y="1953158"/>
            <a:ext cx="3365021" cy="4531970"/>
            <a:chOff x="491544" y="1827015"/>
            <a:chExt cx="2442111" cy="4161199"/>
          </a:xfrm>
        </p:grpSpPr>
        <p:sp>
          <p:nvSpPr>
            <p:cNvPr id="6" name="Rectangle 5">
              <a:extLst>
                <a:ext uri="{FF2B5EF4-FFF2-40B4-BE49-F238E27FC236}">
                  <a16:creationId xmlns:a16="http://schemas.microsoft.com/office/drawing/2014/main" id="{D10A8216-C954-CB88-C561-85EDD738411A}"/>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3D27E05-4253-BA53-6E1B-92A706CCAA17}"/>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8" name="Group 7">
            <a:extLst>
              <a:ext uri="{FF2B5EF4-FFF2-40B4-BE49-F238E27FC236}">
                <a16:creationId xmlns:a16="http://schemas.microsoft.com/office/drawing/2014/main" id="{86C9F82D-3000-FD26-CFD4-4C650C015BA6}"/>
              </a:ext>
              <a:ext uri="{C183D7F6-B498-43B3-948B-1728B52AA6E4}">
                <adec:decorative xmlns:adec="http://schemas.microsoft.com/office/drawing/2017/decorative" val="1"/>
              </a:ext>
            </a:extLst>
          </p:cNvPr>
          <p:cNvGrpSpPr/>
          <p:nvPr userDrawn="1"/>
        </p:nvGrpSpPr>
        <p:grpSpPr>
          <a:xfrm>
            <a:off x="8533292" y="1937641"/>
            <a:ext cx="3365021" cy="4531970"/>
            <a:chOff x="491544" y="1827015"/>
            <a:chExt cx="2442111" cy="4161199"/>
          </a:xfrm>
        </p:grpSpPr>
        <p:sp>
          <p:nvSpPr>
            <p:cNvPr id="9" name="Rectangle 8">
              <a:extLst>
                <a:ext uri="{FF2B5EF4-FFF2-40B4-BE49-F238E27FC236}">
                  <a16:creationId xmlns:a16="http://schemas.microsoft.com/office/drawing/2014/main" id="{FB552EB9-E7A8-4BC8-BCCE-B44B46A2C25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DA5D6A4B-7F2C-A929-52C0-49C3D911620A}"/>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2" name="Text Placeholder 6">
            <a:extLst>
              <a:ext uri="{FF2B5EF4-FFF2-40B4-BE49-F238E27FC236}">
                <a16:creationId xmlns:a16="http://schemas.microsoft.com/office/drawing/2014/main" id="{E2D387EA-3FAD-64D9-A363-582DB3CAF1FC}"/>
              </a:ext>
            </a:extLst>
          </p:cNvPr>
          <p:cNvSpPr>
            <a:spLocks noGrp="1"/>
          </p:cNvSpPr>
          <p:nvPr>
            <p:ph type="body" sz="quarter" idx="14"/>
          </p:nvPr>
        </p:nvSpPr>
        <p:spPr>
          <a:xfrm>
            <a:off x="591444"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9" name="Text Placeholder 6">
            <a:extLst>
              <a:ext uri="{FF2B5EF4-FFF2-40B4-BE49-F238E27FC236}">
                <a16:creationId xmlns:a16="http://schemas.microsoft.com/office/drawing/2014/main" id="{419A2583-7A9C-7344-0A5F-A393F3AD3C40}"/>
              </a:ext>
            </a:extLst>
          </p:cNvPr>
          <p:cNvSpPr>
            <a:spLocks noGrp="1"/>
          </p:cNvSpPr>
          <p:nvPr>
            <p:ph type="body" sz="quarter" idx="10"/>
          </p:nvPr>
        </p:nvSpPr>
        <p:spPr>
          <a:xfrm>
            <a:off x="591444"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
        <p:nvSpPr>
          <p:cNvPr id="40" name="Text Placeholder 6">
            <a:extLst>
              <a:ext uri="{FF2B5EF4-FFF2-40B4-BE49-F238E27FC236}">
                <a16:creationId xmlns:a16="http://schemas.microsoft.com/office/drawing/2014/main" id="{12036634-7815-9310-9C4A-9D8C3F671235}"/>
              </a:ext>
            </a:extLst>
          </p:cNvPr>
          <p:cNvSpPr>
            <a:spLocks noGrp="1"/>
          </p:cNvSpPr>
          <p:nvPr>
            <p:ph type="body" sz="quarter" idx="12"/>
          </p:nvPr>
        </p:nvSpPr>
        <p:spPr>
          <a:xfrm>
            <a:off x="4009796" y="3134325"/>
            <a:ext cx="4127716" cy="430887"/>
          </a:xfrm>
        </p:spPr>
        <p:txBody>
          <a:bodyPr/>
          <a:lstStyle>
            <a:lvl1pPr algn="ct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spcBef>
                <a:spcPts val="0"/>
              </a:spcBef>
              <a:defRPr sz="1400"/>
            </a:lvl2pPr>
            <a:lvl3pPr marL="171450" indent="-171450" algn="ctr">
              <a:spcAft>
                <a:spcPts val="0"/>
              </a:spcAft>
              <a:buFont typeface="Arial" panose="020B0604020202020204" pitchFamily="34" charset="0"/>
              <a:buChar char="•"/>
              <a:defRPr sz="1200"/>
            </a:lvl3pPr>
          </a:lstStyle>
          <a:p>
            <a:pPr lvl="0"/>
            <a:r>
              <a:rPr lang="en-US"/>
              <a:t>Click to edit Master text</a:t>
            </a:r>
          </a:p>
        </p:txBody>
      </p:sp>
      <p:sp>
        <p:nvSpPr>
          <p:cNvPr id="44" name="Text Placeholder 6">
            <a:extLst>
              <a:ext uri="{FF2B5EF4-FFF2-40B4-BE49-F238E27FC236}">
                <a16:creationId xmlns:a16="http://schemas.microsoft.com/office/drawing/2014/main" id="{169A5FCD-60CA-2D7A-F606-005BF8682E12}"/>
              </a:ext>
            </a:extLst>
          </p:cNvPr>
          <p:cNvSpPr>
            <a:spLocks noGrp="1"/>
          </p:cNvSpPr>
          <p:nvPr>
            <p:ph type="body" sz="quarter" idx="16"/>
          </p:nvPr>
        </p:nvSpPr>
        <p:spPr>
          <a:xfrm>
            <a:off x="4009797" y="3950295"/>
            <a:ext cx="4127715" cy="760208"/>
          </a:xfrm>
        </p:spPr>
        <p:txBody>
          <a:bodyP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400">
                <a:solidFill>
                  <a:schemeClr val="tx1"/>
                </a:solidFill>
              </a:defRPr>
            </a:lvl2pPr>
            <a:lvl3pPr marL="171450" indent="-171450" algn="ctr">
              <a:spcAft>
                <a:spcPts val="0"/>
              </a:spcAft>
              <a:buFont typeface="Arial" panose="020B0604020202020204" pitchFamily="34" charset="0"/>
              <a:buChar char="•"/>
              <a:defRPr sz="1200">
                <a:solidFill>
                  <a:schemeClr val="tx1"/>
                </a:solidFill>
              </a:defRPr>
            </a:lvl3pPr>
          </a:lstStyle>
          <a:p>
            <a:pPr lvl="0"/>
            <a:r>
              <a:rPr lang="en-US"/>
              <a:t>Click to edit Master text styles</a:t>
            </a:r>
          </a:p>
          <a:p>
            <a:pPr lvl="1"/>
            <a:r>
              <a:rPr lang="en-US"/>
              <a:t>Second level</a:t>
            </a:r>
          </a:p>
          <a:p>
            <a:pPr lvl="2"/>
            <a:r>
              <a:rPr lang="en-US"/>
              <a:t>third</a:t>
            </a:r>
          </a:p>
        </p:txBody>
      </p:sp>
      <p:sp>
        <p:nvSpPr>
          <p:cNvPr id="43" name="Text Placeholder 6">
            <a:extLst>
              <a:ext uri="{FF2B5EF4-FFF2-40B4-BE49-F238E27FC236}">
                <a16:creationId xmlns:a16="http://schemas.microsoft.com/office/drawing/2014/main" id="{E2D6053D-4A52-5D2F-24B5-FC84BD168ADC}"/>
              </a:ext>
            </a:extLst>
          </p:cNvPr>
          <p:cNvSpPr>
            <a:spLocks noGrp="1"/>
          </p:cNvSpPr>
          <p:nvPr>
            <p:ph type="body" sz="quarter" idx="15"/>
          </p:nvPr>
        </p:nvSpPr>
        <p:spPr>
          <a:xfrm>
            <a:off x="8905309"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41" name="Text Placeholder 6">
            <a:extLst>
              <a:ext uri="{FF2B5EF4-FFF2-40B4-BE49-F238E27FC236}">
                <a16:creationId xmlns:a16="http://schemas.microsoft.com/office/drawing/2014/main" id="{0A719E81-D58F-F528-90F9-DEBA170257C3}"/>
              </a:ext>
            </a:extLst>
          </p:cNvPr>
          <p:cNvSpPr>
            <a:spLocks noGrp="1"/>
          </p:cNvSpPr>
          <p:nvPr>
            <p:ph type="body" sz="quarter" idx="13"/>
          </p:nvPr>
        </p:nvSpPr>
        <p:spPr>
          <a:xfrm>
            <a:off x="8905309"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579868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560">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1FB22C-9E1A-5909-2077-303445478CC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07"/>
          <a:stretch/>
        </p:blipFill>
        <p:spPr bwMode="auto">
          <a:xfrm>
            <a:off x="-351084" y="-145807"/>
            <a:ext cx="12575898" cy="7073944"/>
          </a:xfrm>
          <a:prstGeom prst="rect">
            <a:avLst/>
          </a:prstGeom>
          <a:noFill/>
          <a:extLst>
            <a:ext uri="{909E8E84-426E-40DD-AFC4-6F175D3DCCD1}">
              <a14:hiddenFill xmlns:a14="http://schemas.microsoft.com/office/drawing/2010/main">
                <a:solidFill>
                  <a:srgbClr val="FFFFFF"/>
                </a:solidFill>
              </a14:hiddenFill>
            </a:ext>
          </a:extLst>
        </p:spPr>
      </p:pic>
      <p:sp>
        <p:nvSpPr>
          <p:cNvPr id="5" name="TRANS OVERLAY">
            <a:extLst>
              <a:ext uri="{FF2B5EF4-FFF2-40B4-BE49-F238E27FC236}">
                <a16:creationId xmlns:a16="http://schemas.microsoft.com/office/drawing/2014/main" id="{AEFFF28B-0A08-DE85-BB50-C63F0BE1DB38}"/>
              </a:ext>
              <a:ext uri="{C183D7F6-B498-43B3-948B-1728B52AA6E4}">
                <adec:decorative xmlns:adec="http://schemas.microsoft.com/office/drawing/2017/decorative" val="1"/>
              </a:ext>
            </a:extLst>
          </p:cNvPr>
          <p:cNvSpPr/>
          <p:nvPr userDrawn="1"/>
        </p:nvSpPr>
        <p:spPr>
          <a:xfrm>
            <a:off x="23411" y="0"/>
            <a:ext cx="10031896" cy="6928137"/>
          </a:xfrm>
          <a:prstGeom prst="rect">
            <a:avLst/>
          </a:prstGeom>
          <a:gradFill flip="none" rotWithShape="1">
            <a:gsLst>
              <a:gs pos="23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rot="16200000">
            <a:off x="-533240" y="2215019"/>
            <a:ext cx="2104742" cy="291563"/>
          </a:xfrm>
        </p:spPr>
        <p:txBody>
          <a:bodyPr wrap="none" anchor="ctr">
            <a:noAutofit/>
          </a:bodyPr>
          <a:lstStyle>
            <a:lvl1pPr algn="ctr">
              <a:defRPr sz="2800">
                <a:solidFill>
                  <a:srgbClr val="ACEC12"/>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0" name="Text Placeholder 3">
            <a:extLst>
              <a:ext uri="{FF2B5EF4-FFF2-40B4-BE49-F238E27FC236}">
                <a16:creationId xmlns:a16="http://schemas.microsoft.com/office/drawing/2014/main" id="{004A66CF-3687-D29F-B632-BAD1FF29D871}"/>
              </a:ext>
            </a:extLst>
          </p:cNvPr>
          <p:cNvSpPr>
            <a:spLocks noGrp="1"/>
          </p:cNvSpPr>
          <p:nvPr>
            <p:ph type="body" sz="quarter" idx="11"/>
          </p:nvPr>
        </p:nvSpPr>
        <p:spPr>
          <a:xfrm>
            <a:off x="1076624" y="1282700"/>
            <a:ext cx="4577864" cy="246221"/>
          </a:xfrm>
        </p:spPr>
        <p:txBody>
          <a:bodyPr anchor="t"/>
          <a:lstStyle>
            <a:lvl1pPr algn="l">
              <a:spcBef>
                <a:spcPts val="0"/>
              </a:spcBef>
              <a:spcAft>
                <a:spcPts val="1600"/>
              </a:spcAft>
              <a:defRPr sz="1600">
                <a:solidFill>
                  <a:srgbClr val="ACEC12"/>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5ABC2D4F-92AF-C34E-D1A2-A5DFAAD19A72}"/>
              </a:ext>
            </a:extLst>
          </p:cNvPr>
          <p:cNvSpPr>
            <a:spLocks noGrp="1"/>
          </p:cNvSpPr>
          <p:nvPr>
            <p:ph type="body" sz="quarter" idx="12"/>
          </p:nvPr>
        </p:nvSpPr>
        <p:spPr>
          <a:xfrm rot="16200000">
            <a:off x="-533240" y="4815069"/>
            <a:ext cx="2104742" cy="291562"/>
          </a:xfrm>
        </p:spPr>
        <p:txBody>
          <a:bodyPr wrap="none" anchor="ctr">
            <a:noAutofit/>
          </a:bodyPr>
          <a:lstStyle>
            <a:lvl1pPr algn="ctr">
              <a:defRPr sz="2800">
                <a:solidFill>
                  <a:schemeClr val="accent1"/>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2" name="Text Placeholder 3">
            <a:extLst>
              <a:ext uri="{FF2B5EF4-FFF2-40B4-BE49-F238E27FC236}">
                <a16:creationId xmlns:a16="http://schemas.microsoft.com/office/drawing/2014/main" id="{F4EE929E-FC17-FCF7-A046-D5CD2593DFAE}"/>
              </a:ext>
            </a:extLst>
          </p:cNvPr>
          <p:cNvSpPr>
            <a:spLocks noGrp="1"/>
          </p:cNvSpPr>
          <p:nvPr>
            <p:ph type="body" sz="quarter" idx="13"/>
          </p:nvPr>
        </p:nvSpPr>
        <p:spPr>
          <a:xfrm>
            <a:off x="1076624" y="3762873"/>
            <a:ext cx="4577864" cy="246221"/>
          </a:xfrm>
        </p:spPr>
        <p:txBody>
          <a:bodyPr anchor="t"/>
          <a:lstStyle>
            <a:lvl1pPr algn="l">
              <a:spcBef>
                <a:spcPts val="0"/>
              </a:spcBef>
              <a:spcAft>
                <a:spcPts val="1600"/>
              </a:spcAft>
              <a:defRPr sz="16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34263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3EB1-4120-42CB-4974-44EC3A1D17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3617844"/>
            <a:ext cx="11018520" cy="492443"/>
          </a:xfrm>
        </p:spPr>
        <p:txBody>
          <a:bodyPr/>
          <a:lstStyle>
            <a:lvl1pPr>
              <a:defRPr>
                <a:solidFill>
                  <a:schemeClr val="accent1"/>
                </a:solidFill>
              </a:defRPr>
            </a:lvl1pPr>
          </a:lstStyle>
          <a:p>
            <a:r>
              <a:rPr lang="en-US"/>
              <a:t>Click to edit Master title style</a:t>
            </a:r>
          </a:p>
        </p:txBody>
      </p:sp>
      <p:grpSp>
        <p:nvGrpSpPr>
          <p:cNvPr id="5" name="nvida logo" descr="nvidia logo">
            <a:extLst>
              <a:ext uri="{FF2B5EF4-FFF2-40B4-BE49-F238E27FC236}">
                <a16:creationId xmlns:a16="http://schemas.microsoft.com/office/drawing/2014/main" id="{FDA8AA47-A885-B574-2624-830CFAB0F01D}"/>
              </a:ext>
              <a:ext uri="{C183D7F6-B498-43B3-948B-1728B52AA6E4}">
                <adec:decorative xmlns:adec="http://schemas.microsoft.com/office/drawing/2017/decorative" val="0"/>
              </a:ext>
            </a:extLst>
          </p:cNvPr>
          <p:cNvGrpSpPr/>
          <p:nvPr userDrawn="1"/>
        </p:nvGrpSpPr>
        <p:grpSpPr>
          <a:xfrm>
            <a:off x="6191250" y="2433192"/>
            <a:ext cx="3380941" cy="643731"/>
            <a:chOff x="0" y="2268321"/>
            <a:chExt cx="12192000" cy="2321357"/>
          </a:xfrm>
        </p:grpSpPr>
        <p:pic>
          <p:nvPicPr>
            <p:cNvPr id="6" name="Picture 5" descr="Shape&#10;&#10;Description automatically generated with medium confidence">
              <a:extLst>
                <a:ext uri="{FF2B5EF4-FFF2-40B4-BE49-F238E27FC236}">
                  <a16:creationId xmlns:a16="http://schemas.microsoft.com/office/drawing/2014/main" id="{5787D6D2-9756-684A-C36F-18ED60AC36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268321"/>
              <a:ext cx="3600449" cy="2321357"/>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F3836C47-3FFE-A9F7-3CC2-33F67EB58BD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3600450" y="2268321"/>
              <a:ext cx="8591550" cy="2321357"/>
            </a:xfrm>
            <a:prstGeom prst="rect">
              <a:avLst/>
            </a:prstGeom>
          </p:spPr>
        </p:pic>
      </p:grpSp>
      <p:pic>
        <p:nvPicPr>
          <p:cNvPr id="8" name="Microsft Logo" descr="Microsoft White Logo - Microsoft Logo Transparent White | Full Size PNG  Download | SeekPNG">
            <a:extLst>
              <a:ext uri="{FF2B5EF4-FFF2-40B4-BE49-F238E27FC236}">
                <a16:creationId xmlns:a16="http://schemas.microsoft.com/office/drawing/2014/main" id="{45B3CF51-2408-F250-404E-1526DF8A77D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74953" y="2401114"/>
            <a:ext cx="3319030" cy="70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8_TITLE &amp; SUB">
    <p:spTree>
      <p:nvGrpSpPr>
        <p:cNvPr id="1" name=""/>
        <p:cNvGrpSpPr/>
        <p:nvPr/>
      </p:nvGrpSpPr>
      <p:grpSpPr>
        <a:xfrm>
          <a:off x="0" y="0"/>
          <a:ext cx="0" cy="0"/>
          <a:chOff x="0" y="0"/>
          <a:chExt cx="0" cy="0"/>
        </a:xfrm>
      </p:grpSpPr>
      <p:sp>
        <p:nvSpPr>
          <p:cNvPr id="40" name="Column 3 Text">
            <a:extLst>
              <a:ext uri="{FF2B5EF4-FFF2-40B4-BE49-F238E27FC236}">
                <a16:creationId xmlns:a16="http://schemas.microsoft.com/office/drawing/2014/main" id="{F3358092-DA7F-C214-EEE3-CF598260BD38}"/>
              </a:ext>
            </a:extLst>
          </p:cNvPr>
          <p:cNvSpPr>
            <a:spLocks noGrp="1"/>
          </p:cNvSpPr>
          <p:nvPr>
            <p:ph type="body" sz="quarter" idx="16"/>
          </p:nvPr>
        </p:nvSpPr>
        <p:spPr>
          <a:xfrm>
            <a:off x="831087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lumn 3 Header">
            <a:extLst>
              <a:ext uri="{FF2B5EF4-FFF2-40B4-BE49-F238E27FC236}">
                <a16:creationId xmlns:a16="http://schemas.microsoft.com/office/drawing/2014/main" id="{DAC24CD3-460A-CB0A-8C9E-26DD54608847}"/>
              </a:ext>
            </a:extLst>
          </p:cNvPr>
          <p:cNvSpPr>
            <a:spLocks noGrp="1"/>
          </p:cNvSpPr>
          <p:nvPr>
            <p:ph type="body" sz="quarter" idx="15"/>
          </p:nvPr>
        </p:nvSpPr>
        <p:spPr>
          <a:xfrm>
            <a:off x="8310878" y="1749367"/>
            <a:ext cx="3120047" cy="338554"/>
          </a:xfrm>
        </p:spPr>
        <p:txBody>
          <a:bodyPr lIns="91440" tIns="91440" rIns="91440"/>
          <a:lstStyle>
            <a:lvl1pPr algn="ctr">
              <a:defRPr sz="1600" b="0"/>
            </a:lvl1pPr>
          </a:lstStyle>
          <a:p>
            <a:pPr lvl="0"/>
            <a:r>
              <a:rPr lang="en-US"/>
              <a:t>Click to edit Master text styles</a:t>
            </a:r>
          </a:p>
        </p:txBody>
      </p:sp>
      <p:sp>
        <p:nvSpPr>
          <p:cNvPr id="36" name="Column 2 Header">
            <a:extLst>
              <a:ext uri="{FF2B5EF4-FFF2-40B4-BE49-F238E27FC236}">
                <a16:creationId xmlns:a16="http://schemas.microsoft.com/office/drawing/2014/main" id="{6B24EED0-1EDF-D2EF-CA3B-1F14CC6AEDE8}"/>
              </a:ext>
            </a:extLst>
          </p:cNvPr>
          <p:cNvSpPr>
            <a:spLocks noGrp="1"/>
          </p:cNvSpPr>
          <p:nvPr>
            <p:ph type="body" sz="quarter" idx="13"/>
          </p:nvPr>
        </p:nvSpPr>
        <p:spPr>
          <a:xfrm>
            <a:off x="4543417" y="1749367"/>
            <a:ext cx="3120047" cy="338554"/>
          </a:xfrm>
        </p:spPr>
        <p:txBody>
          <a:bodyPr lIns="91440" tIns="91440" rIns="91440"/>
          <a:lstStyle>
            <a:lvl1pPr algn="ctr">
              <a:defRPr sz="1600" b="0"/>
            </a:lvl1pPr>
          </a:lstStyle>
          <a:p>
            <a:pPr lvl="0"/>
            <a:r>
              <a:rPr lang="en-US"/>
              <a:t>Click to edit Master text styles</a:t>
            </a:r>
          </a:p>
        </p:txBody>
      </p:sp>
      <p:sp>
        <p:nvSpPr>
          <p:cNvPr id="37" name="Column 2 Text">
            <a:extLst>
              <a:ext uri="{FF2B5EF4-FFF2-40B4-BE49-F238E27FC236}">
                <a16:creationId xmlns:a16="http://schemas.microsoft.com/office/drawing/2014/main" id="{9C9D9421-CC92-30BC-E7EB-D4DF32A79EFE}"/>
              </a:ext>
            </a:extLst>
          </p:cNvPr>
          <p:cNvSpPr>
            <a:spLocks noGrp="1"/>
          </p:cNvSpPr>
          <p:nvPr>
            <p:ph type="body" sz="quarter" idx="14"/>
          </p:nvPr>
        </p:nvSpPr>
        <p:spPr>
          <a:xfrm>
            <a:off x="4543418"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lumn 1 Text">
            <a:extLst>
              <a:ext uri="{FF2B5EF4-FFF2-40B4-BE49-F238E27FC236}">
                <a16:creationId xmlns:a16="http://schemas.microsoft.com/office/drawing/2014/main" id="{699C925C-8342-3E3A-0469-E381022217AF}"/>
              </a:ext>
            </a:extLst>
          </p:cNvPr>
          <p:cNvSpPr>
            <a:spLocks noGrp="1"/>
          </p:cNvSpPr>
          <p:nvPr>
            <p:ph type="body" sz="quarter" idx="12"/>
          </p:nvPr>
        </p:nvSpPr>
        <p:spPr>
          <a:xfrm>
            <a:off x="77595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lumn 1 Header">
            <a:extLst>
              <a:ext uri="{FF2B5EF4-FFF2-40B4-BE49-F238E27FC236}">
                <a16:creationId xmlns:a16="http://schemas.microsoft.com/office/drawing/2014/main" id="{185FF5EF-DD48-C424-6D0F-4D5E7EC1CB48}"/>
              </a:ext>
            </a:extLst>
          </p:cNvPr>
          <p:cNvSpPr>
            <a:spLocks noGrp="1"/>
          </p:cNvSpPr>
          <p:nvPr>
            <p:ph type="body" sz="quarter" idx="11"/>
          </p:nvPr>
        </p:nvSpPr>
        <p:spPr>
          <a:xfrm>
            <a:off x="775958" y="1749367"/>
            <a:ext cx="3120047" cy="338554"/>
          </a:xfrm>
        </p:spPr>
        <p:txBody>
          <a:bodyPr lIns="91440" tIns="91440" rIns="91440"/>
          <a:lstStyle>
            <a:lvl1pPr algn="ctr">
              <a:defRPr sz="1600" b="0"/>
            </a:lvl1pPr>
          </a:lstStyle>
          <a:p>
            <a:pPr lvl="0"/>
            <a:r>
              <a:rPr lang="en-US"/>
              <a:t>Click to edit Master text styles</a:t>
            </a:r>
          </a:p>
        </p:txBody>
      </p:sp>
      <p:sp>
        <p:nvSpPr>
          <p:cNvPr id="4" name="SUBTITLE">
            <a:extLst>
              <a:ext uri="{FF2B5EF4-FFF2-40B4-BE49-F238E27FC236}">
                <a16:creationId xmlns:a16="http://schemas.microsoft.com/office/drawing/2014/main" id="{BB2D1D95-65AC-46A1-A67B-514678A8ACB5}"/>
              </a:ext>
            </a:extLst>
          </p:cNvPr>
          <p:cNvSpPr>
            <a:spLocks noGrp="1"/>
          </p:cNvSpPr>
          <p:nvPr>
            <p:ph type="body" sz="quarter" idx="10"/>
          </p:nvPr>
        </p:nvSpPr>
        <p:spPr>
          <a:xfrm>
            <a:off x="4585686" y="949325"/>
            <a:ext cx="3035511" cy="276999"/>
          </a:xfrm>
        </p:spPr>
        <p:txBody>
          <a:bodyPr wrap="none"/>
          <a:lstStyle>
            <a:lvl1pPr algn="ctr">
              <a:defRPr sz="18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74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9_TITLE &amp; SUB">
    <p:spTree>
      <p:nvGrpSpPr>
        <p:cNvPr id="1" name=""/>
        <p:cNvGrpSpPr/>
        <p:nvPr/>
      </p:nvGrpSpPr>
      <p:grpSpPr>
        <a:xfrm>
          <a:off x="0" y="0"/>
          <a:ext cx="0" cy="0"/>
          <a:chOff x="0" y="0"/>
          <a:chExt cx="0" cy="0"/>
        </a:xfrm>
      </p:grpSpPr>
      <p:sp>
        <p:nvSpPr>
          <p:cNvPr id="68" name="Rounded Rectangle">
            <a:extLst>
              <a:ext uri="{FF2B5EF4-FFF2-40B4-BE49-F238E27FC236}">
                <a16:creationId xmlns:a16="http://schemas.microsoft.com/office/drawing/2014/main" id="{284FAD08-5369-E7B4-1CFC-0018BC8A91F1}"/>
              </a:ext>
              <a:ext uri="{C183D7F6-B498-43B3-948B-1728B52AA6E4}">
                <adec:decorative xmlns:adec="http://schemas.microsoft.com/office/drawing/2017/decorative" val="1"/>
              </a:ext>
            </a:extLst>
          </p:cNvPr>
          <p:cNvSpPr/>
          <p:nvPr/>
        </p:nvSpPr>
        <p:spPr>
          <a:xfrm>
            <a:off x="5752538"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66" name="Rounded Rectangle">
            <a:extLst>
              <a:ext uri="{FF2B5EF4-FFF2-40B4-BE49-F238E27FC236}">
                <a16:creationId xmlns:a16="http://schemas.microsoft.com/office/drawing/2014/main" id="{E12CFCF0-0C71-6C06-D185-7FBEB6A81129}"/>
              </a:ext>
              <a:ext uri="{C183D7F6-B498-43B3-948B-1728B52AA6E4}">
                <adec:decorative xmlns:adec="http://schemas.microsoft.com/office/drawing/2017/decorative" val="1"/>
              </a:ext>
            </a:extLst>
          </p:cNvPr>
          <p:cNvSpPr/>
          <p:nvPr/>
        </p:nvSpPr>
        <p:spPr>
          <a:xfrm>
            <a:off x="6724519"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50" name="Rounded Rectangle">
            <a:extLst>
              <a:ext uri="{FF2B5EF4-FFF2-40B4-BE49-F238E27FC236}">
                <a16:creationId xmlns:a16="http://schemas.microsoft.com/office/drawing/2014/main" id="{D025EB5D-F5F8-D381-1E14-37FFF0D79D58}"/>
              </a:ext>
              <a:ext uri="{C183D7F6-B498-43B3-948B-1728B52AA6E4}">
                <adec:decorative xmlns:adec="http://schemas.microsoft.com/office/drawing/2017/decorative" val="1"/>
              </a:ext>
            </a:extLst>
          </p:cNvPr>
          <p:cNvSpPr/>
          <p:nvPr/>
        </p:nvSpPr>
        <p:spPr>
          <a:xfrm>
            <a:off x="7738864" y="1592502"/>
            <a:ext cx="901841"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41" name="Rounded Rectangle">
            <a:extLst>
              <a:ext uri="{FF2B5EF4-FFF2-40B4-BE49-F238E27FC236}">
                <a16:creationId xmlns:a16="http://schemas.microsoft.com/office/drawing/2014/main" id="{607C6637-58E4-CDF0-6FA3-39B1D30CF2F2}"/>
              </a:ext>
              <a:ext uri="{C183D7F6-B498-43B3-948B-1728B52AA6E4}">
                <adec:decorative xmlns:adec="http://schemas.microsoft.com/office/drawing/2017/decorative" val="1"/>
              </a:ext>
            </a:extLst>
          </p:cNvPr>
          <p:cNvSpPr/>
          <p:nvPr/>
        </p:nvSpPr>
        <p:spPr>
          <a:xfrm>
            <a:off x="9800880" y="1592502"/>
            <a:ext cx="2154371" cy="4841635"/>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mj-lt"/>
              <a:ea typeface="+mn-ea"/>
              <a:cs typeface="+mn-cs"/>
              <a:sym typeface="Helvetica Neue Medium"/>
            </a:endParaRP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ategory">
            <a:extLst>
              <a:ext uri="{FF2B5EF4-FFF2-40B4-BE49-F238E27FC236}">
                <a16:creationId xmlns:a16="http://schemas.microsoft.com/office/drawing/2014/main" id="{BB2D1D95-65AC-46A1-A67B-514678A8ACB5}"/>
              </a:ext>
            </a:extLst>
          </p:cNvPr>
          <p:cNvSpPr>
            <a:spLocks noGrp="1"/>
          </p:cNvSpPr>
          <p:nvPr>
            <p:ph type="body" sz="quarter" idx="10"/>
          </p:nvPr>
        </p:nvSpPr>
        <p:spPr>
          <a:xfrm>
            <a:off x="174555" y="1148033"/>
            <a:ext cx="1594423"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4" name="Challenges">
            <a:extLst>
              <a:ext uri="{FF2B5EF4-FFF2-40B4-BE49-F238E27FC236}">
                <a16:creationId xmlns:a16="http://schemas.microsoft.com/office/drawing/2014/main" id="{D8EF29AD-8633-9DF4-0A93-549747B1E373}"/>
              </a:ext>
            </a:extLst>
          </p:cNvPr>
          <p:cNvSpPr>
            <a:spLocks noGrp="1"/>
          </p:cNvSpPr>
          <p:nvPr>
            <p:ph type="body" sz="quarter" idx="11"/>
          </p:nvPr>
        </p:nvSpPr>
        <p:spPr>
          <a:xfrm>
            <a:off x="1918506" y="1148033"/>
            <a:ext cx="33832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5" name="Audiences">
            <a:extLst>
              <a:ext uri="{FF2B5EF4-FFF2-40B4-BE49-F238E27FC236}">
                <a16:creationId xmlns:a16="http://schemas.microsoft.com/office/drawing/2014/main" id="{0FE2DDEB-6839-FEF4-21EF-F193A207E56D}"/>
              </a:ext>
            </a:extLst>
          </p:cNvPr>
          <p:cNvSpPr>
            <a:spLocks noGrp="1"/>
          </p:cNvSpPr>
          <p:nvPr>
            <p:ph type="body" sz="quarter" idx="12"/>
          </p:nvPr>
        </p:nvSpPr>
        <p:spPr>
          <a:xfrm>
            <a:off x="5686935" y="1148033"/>
            <a:ext cx="29260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7" name="What Azure Offers">
            <a:extLst>
              <a:ext uri="{FF2B5EF4-FFF2-40B4-BE49-F238E27FC236}">
                <a16:creationId xmlns:a16="http://schemas.microsoft.com/office/drawing/2014/main" id="{4841B3FC-5822-B2A7-9C99-27AC9BD42579}"/>
              </a:ext>
            </a:extLst>
          </p:cNvPr>
          <p:cNvSpPr>
            <a:spLocks noGrp="1"/>
          </p:cNvSpPr>
          <p:nvPr>
            <p:ph type="body" sz="quarter" idx="13"/>
          </p:nvPr>
        </p:nvSpPr>
        <p:spPr>
          <a:xfrm>
            <a:off x="9800880" y="1148033"/>
            <a:ext cx="2154371"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69" name="Business">
            <a:extLst>
              <a:ext uri="{FF2B5EF4-FFF2-40B4-BE49-F238E27FC236}">
                <a16:creationId xmlns:a16="http://schemas.microsoft.com/office/drawing/2014/main" id="{FABA3186-1474-B01B-7B06-13004C974B98}"/>
              </a:ext>
            </a:extLst>
          </p:cNvPr>
          <p:cNvSpPr txBox="1"/>
          <p:nvPr/>
        </p:nvSpPr>
        <p:spPr>
          <a:xfrm>
            <a:off x="5836223" y="1774764"/>
            <a:ext cx="646010"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Business</a:t>
            </a:r>
          </a:p>
        </p:txBody>
      </p:sp>
      <p:sp>
        <p:nvSpPr>
          <p:cNvPr id="67" name="Data Scientist">
            <a:extLst>
              <a:ext uri="{FF2B5EF4-FFF2-40B4-BE49-F238E27FC236}">
                <a16:creationId xmlns:a16="http://schemas.microsoft.com/office/drawing/2014/main" id="{454B0389-5DD8-2830-6FB4-E9DC2D07156B}"/>
              </a:ext>
            </a:extLst>
          </p:cNvPr>
          <p:cNvSpPr txBox="1"/>
          <p:nvPr/>
        </p:nvSpPr>
        <p:spPr>
          <a:xfrm>
            <a:off x="6773387" y="1666096"/>
            <a:ext cx="699177"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Data</a:t>
            </a:r>
            <a:r>
              <a:rPr kumimoji="0" lang="en-US" sz="1100" b="1" i="0" u="none" strike="noStrike" kern="0" cap="none" spc="0" normalizeH="0" baseline="0" noProof="0">
                <a:ln>
                  <a:noFill/>
                </a:ln>
                <a:solidFill>
                  <a:prstClr val="black"/>
                </a:solidFill>
                <a:effectLst/>
                <a:uLnTx/>
                <a:uFillTx/>
                <a:latin typeface="+mj-lt"/>
                <a:ea typeface="+mn-ea"/>
                <a:cs typeface="+mn-cs"/>
                <a:sym typeface="Helvetica Neue"/>
              </a:rPr>
              <a:t> </a:t>
            </a: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Scientist</a:t>
            </a:r>
          </a:p>
        </p:txBody>
      </p:sp>
      <p:sp>
        <p:nvSpPr>
          <p:cNvPr id="51" name="IT Department">
            <a:extLst>
              <a:ext uri="{FF2B5EF4-FFF2-40B4-BE49-F238E27FC236}">
                <a16:creationId xmlns:a16="http://schemas.microsoft.com/office/drawing/2014/main" id="{F783B906-6E7B-06E5-3742-93997DD2CA3A}"/>
              </a:ext>
            </a:extLst>
          </p:cNvPr>
          <p:cNvSpPr txBox="1"/>
          <p:nvPr/>
        </p:nvSpPr>
        <p:spPr>
          <a:xfrm>
            <a:off x="7681237" y="1666096"/>
            <a:ext cx="101709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IT Department</a:t>
            </a:r>
          </a:p>
        </p:txBody>
      </p:sp>
      <p:sp>
        <p:nvSpPr>
          <p:cNvPr id="42" name="Process + Product">
            <a:extLst>
              <a:ext uri="{FF2B5EF4-FFF2-40B4-BE49-F238E27FC236}">
                <a16:creationId xmlns:a16="http://schemas.microsoft.com/office/drawing/2014/main" id="{584B7DDF-D1A6-22B8-8E16-D3B95C4179D8}"/>
              </a:ext>
            </a:extLst>
          </p:cNvPr>
          <p:cNvSpPr txBox="1"/>
          <p:nvPr/>
        </p:nvSpPr>
        <p:spPr>
          <a:xfrm>
            <a:off x="10238919" y="1704579"/>
            <a:ext cx="1263166"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j-lt"/>
                <a:ea typeface="+mn-ea"/>
                <a:cs typeface="+mn-cs"/>
                <a:sym typeface="Helvetica Neue"/>
              </a:rPr>
              <a:t>Process + Product</a:t>
            </a:r>
          </a:p>
        </p:txBody>
      </p:sp>
      <p:sp>
        <p:nvSpPr>
          <p:cNvPr id="78" name="Category 1">
            <a:extLst>
              <a:ext uri="{FF2B5EF4-FFF2-40B4-BE49-F238E27FC236}">
                <a16:creationId xmlns:a16="http://schemas.microsoft.com/office/drawing/2014/main" id="{050E43B6-E2A2-EC0C-6A5B-ABDA2CDE5B80}"/>
              </a:ext>
            </a:extLst>
          </p:cNvPr>
          <p:cNvSpPr>
            <a:spLocks noGrp="1"/>
          </p:cNvSpPr>
          <p:nvPr>
            <p:ph type="body" sz="quarter" idx="14"/>
          </p:nvPr>
        </p:nvSpPr>
        <p:spPr>
          <a:xfrm>
            <a:off x="165479" y="2220666"/>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79" name="Challenges 1">
            <a:extLst>
              <a:ext uri="{FF2B5EF4-FFF2-40B4-BE49-F238E27FC236}">
                <a16:creationId xmlns:a16="http://schemas.microsoft.com/office/drawing/2014/main" id="{685300AF-1D1F-F011-2DC9-1645910EC033}"/>
              </a:ext>
            </a:extLst>
          </p:cNvPr>
          <p:cNvSpPr>
            <a:spLocks noGrp="1"/>
          </p:cNvSpPr>
          <p:nvPr>
            <p:ph type="body" sz="quarter" idx="15"/>
          </p:nvPr>
        </p:nvSpPr>
        <p:spPr>
          <a:xfrm>
            <a:off x="1888616" y="2220666"/>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grpSp>
        <p:nvGrpSpPr>
          <p:cNvPr id="104" name="CONNENECTOR LINES Challenges TO Audiences">
            <a:extLst>
              <a:ext uri="{FF2B5EF4-FFF2-40B4-BE49-F238E27FC236}">
                <a16:creationId xmlns:a16="http://schemas.microsoft.com/office/drawing/2014/main" id="{DA4A74B0-7B0F-EA91-670F-EDD2815E5EE1}"/>
              </a:ext>
              <a:ext uri="{C183D7F6-B498-43B3-948B-1728B52AA6E4}">
                <adec:decorative xmlns:adec="http://schemas.microsoft.com/office/drawing/2017/decorative" val="1"/>
              </a:ext>
            </a:extLst>
          </p:cNvPr>
          <p:cNvGrpSpPr/>
          <p:nvPr/>
        </p:nvGrpSpPr>
        <p:grpSpPr>
          <a:xfrm>
            <a:off x="5551571" y="2469163"/>
            <a:ext cx="3429644" cy="3609712"/>
            <a:chOff x="5248149" y="2469163"/>
            <a:chExt cx="3528086" cy="3609712"/>
          </a:xfrm>
        </p:grpSpPr>
        <p:cxnSp>
          <p:nvCxnSpPr>
            <p:cNvPr id="52" name="Straight Connector 51">
              <a:extLst>
                <a:ext uri="{FF2B5EF4-FFF2-40B4-BE49-F238E27FC236}">
                  <a16:creationId xmlns:a16="http://schemas.microsoft.com/office/drawing/2014/main" id="{2150B012-6AEA-FEDF-4952-ABDA59F3A946}"/>
                </a:ext>
              </a:extLst>
            </p:cNvPr>
            <p:cNvCxnSpPr>
              <a:cxnSpLocks/>
            </p:cNvCxnSpPr>
            <p:nvPr/>
          </p:nvCxnSpPr>
          <p:spPr>
            <a:xfrm>
              <a:off x="5248149" y="2469163"/>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B60A6D0B-060D-C99F-5561-27BB33D065C2}"/>
                </a:ext>
              </a:extLst>
            </p:cNvPr>
            <p:cNvCxnSpPr>
              <a:cxnSpLocks/>
            </p:cNvCxnSpPr>
            <p:nvPr/>
          </p:nvCxnSpPr>
          <p:spPr>
            <a:xfrm>
              <a:off x="5248149" y="3070781"/>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7DF36426-7A16-B695-F9CD-BAEC508C53AE}"/>
                </a:ext>
              </a:extLst>
            </p:cNvPr>
            <p:cNvCxnSpPr>
              <a:cxnSpLocks/>
            </p:cNvCxnSpPr>
            <p:nvPr/>
          </p:nvCxnSpPr>
          <p:spPr>
            <a:xfrm>
              <a:off x="5248149" y="3672400"/>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BA494AC8-98D2-A0EC-BE35-0A97F08DB567}"/>
                </a:ext>
              </a:extLst>
            </p:cNvPr>
            <p:cNvCxnSpPr>
              <a:cxnSpLocks/>
            </p:cNvCxnSpPr>
            <p:nvPr/>
          </p:nvCxnSpPr>
          <p:spPr>
            <a:xfrm>
              <a:off x="5248149" y="4274018"/>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08FCA0CF-D3F1-DE13-986A-B3477B15BF8B}"/>
                </a:ext>
              </a:extLst>
            </p:cNvPr>
            <p:cNvCxnSpPr>
              <a:cxnSpLocks/>
            </p:cNvCxnSpPr>
            <p:nvPr/>
          </p:nvCxnSpPr>
          <p:spPr>
            <a:xfrm>
              <a:off x="5248149" y="4875637"/>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70C35E2D-8766-DF83-3884-FE120EF8FD6A}"/>
                </a:ext>
              </a:extLst>
            </p:cNvPr>
            <p:cNvCxnSpPr>
              <a:cxnSpLocks/>
            </p:cNvCxnSpPr>
            <p:nvPr/>
          </p:nvCxnSpPr>
          <p:spPr>
            <a:xfrm>
              <a:off x="5248149" y="547725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0E040C5A-E41E-25C0-050C-A519F741001D}"/>
                </a:ext>
              </a:extLst>
            </p:cNvPr>
            <p:cNvCxnSpPr>
              <a:cxnSpLocks/>
            </p:cNvCxnSpPr>
            <p:nvPr/>
          </p:nvCxnSpPr>
          <p:spPr>
            <a:xfrm>
              <a:off x="5248149" y="607887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16" name="CRITERIA FOR PERSONA">
            <a:extLst>
              <a:ext uri="{FF2B5EF4-FFF2-40B4-BE49-F238E27FC236}">
                <a16:creationId xmlns:a16="http://schemas.microsoft.com/office/drawing/2014/main" id="{64922B38-60F6-4A05-D529-D098AC81F14D}"/>
              </a:ext>
            </a:extLst>
          </p:cNvPr>
          <p:cNvSpPr/>
          <p:nvPr/>
        </p:nvSpPr>
        <p:spPr>
          <a:xfrm rot="5400000" flipH="1">
            <a:off x="6984231" y="4004135"/>
            <a:ext cx="4426987" cy="433017"/>
          </a:xfrm>
          <a:prstGeom prst="rect">
            <a:avLst/>
          </a:prstGeom>
          <a:solidFill>
            <a:schemeClr val="bg2">
              <a:alpha val="39000"/>
            </a:schemeClr>
          </a:solidFill>
          <a:ln w="6350">
            <a:solidFill>
              <a:schemeClr val="accent2"/>
            </a:solidFill>
            <a:miter lim="400000"/>
          </a:ln>
        </p:spPr>
        <p:txBody>
          <a:bodyPr lIns="182880" tIns="0" rIns="18288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20" normalizeH="0" baseline="0" noProof="0">
                <a:ln>
                  <a:noFill/>
                </a:ln>
                <a:solidFill>
                  <a:prstClr val="white"/>
                </a:solidFill>
                <a:effectLst/>
                <a:uLnTx/>
                <a:uFillTx/>
                <a:latin typeface="+mj-lt"/>
                <a:ea typeface="+mn-ea"/>
                <a:cs typeface="+mn-cs"/>
                <a:sym typeface="Helvetica Neue Medium"/>
              </a:rPr>
              <a:t>CRITERIA FOR PERSONA</a:t>
            </a:r>
            <a:endParaRPr kumimoji="0" sz="1400" b="1" i="0" u="none" strike="noStrike" kern="0" cap="none" spc="20" normalizeH="0" baseline="0" noProof="0">
              <a:ln>
                <a:noFill/>
              </a:ln>
              <a:solidFill>
                <a:prstClr val="white"/>
              </a:solidFill>
              <a:effectLst/>
              <a:uLnTx/>
              <a:uFillTx/>
              <a:latin typeface="+mj-lt"/>
              <a:ea typeface="+mn-ea"/>
              <a:cs typeface="+mn-cs"/>
              <a:sym typeface="Helvetica Neue Medium"/>
            </a:endParaRPr>
          </a:p>
        </p:txBody>
      </p:sp>
      <p:grpSp>
        <p:nvGrpSpPr>
          <p:cNvPr id="103" name="CONNECTOR LINESCRITERIA FOR PERSONA  to What Azure Offers">
            <a:extLst>
              <a:ext uri="{FF2B5EF4-FFF2-40B4-BE49-F238E27FC236}">
                <a16:creationId xmlns:a16="http://schemas.microsoft.com/office/drawing/2014/main" id="{9E3DFAA8-A363-43D5-43E2-9393DFE23266}"/>
              </a:ext>
              <a:ext uri="{C183D7F6-B498-43B3-948B-1728B52AA6E4}">
                <adec:decorative xmlns:adec="http://schemas.microsoft.com/office/drawing/2017/decorative" val="1"/>
              </a:ext>
            </a:extLst>
          </p:cNvPr>
          <p:cNvGrpSpPr/>
          <p:nvPr/>
        </p:nvGrpSpPr>
        <p:grpSpPr>
          <a:xfrm>
            <a:off x="9414234" y="2469163"/>
            <a:ext cx="469856" cy="3609712"/>
            <a:chOff x="8793784" y="2469163"/>
            <a:chExt cx="1280160" cy="3609712"/>
          </a:xfrm>
        </p:grpSpPr>
        <p:cxnSp>
          <p:nvCxnSpPr>
            <p:cNvPr id="43" name="Straight Connector 42">
              <a:extLst>
                <a:ext uri="{FF2B5EF4-FFF2-40B4-BE49-F238E27FC236}">
                  <a16:creationId xmlns:a16="http://schemas.microsoft.com/office/drawing/2014/main" id="{79BB5818-D788-329D-6620-1C6C03F7637C}"/>
                </a:ext>
              </a:extLst>
            </p:cNvPr>
            <p:cNvCxnSpPr>
              <a:cxnSpLocks/>
            </p:cNvCxnSpPr>
            <p:nvPr/>
          </p:nvCxnSpPr>
          <p:spPr>
            <a:xfrm>
              <a:off x="8793784" y="2469163"/>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DAB8FB8A-3036-213B-66DE-230B4A04F9CD}"/>
                </a:ext>
              </a:extLst>
            </p:cNvPr>
            <p:cNvCxnSpPr>
              <a:cxnSpLocks/>
            </p:cNvCxnSpPr>
            <p:nvPr/>
          </p:nvCxnSpPr>
          <p:spPr>
            <a:xfrm>
              <a:off x="8793784" y="3070781"/>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78B1F854-9E35-F47F-EDBC-5A64DB059269}"/>
                </a:ext>
              </a:extLst>
            </p:cNvPr>
            <p:cNvCxnSpPr>
              <a:cxnSpLocks/>
            </p:cNvCxnSpPr>
            <p:nvPr/>
          </p:nvCxnSpPr>
          <p:spPr>
            <a:xfrm>
              <a:off x="8793784" y="3672400"/>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CF7D5E8B-6B7C-6241-EACC-2BBEA0C2500D}"/>
                </a:ext>
              </a:extLst>
            </p:cNvPr>
            <p:cNvCxnSpPr>
              <a:cxnSpLocks/>
            </p:cNvCxnSpPr>
            <p:nvPr/>
          </p:nvCxnSpPr>
          <p:spPr>
            <a:xfrm>
              <a:off x="8793784" y="4274018"/>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C640DE68-8261-E520-CD55-65D84A88C559}"/>
                </a:ext>
              </a:extLst>
            </p:cNvPr>
            <p:cNvCxnSpPr>
              <a:cxnSpLocks/>
            </p:cNvCxnSpPr>
            <p:nvPr/>
          </p:nvCxnSpPr>
          <p:spPr>
            <a:xfrm>
              <a:off x="8793784" y="4875637"/>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CED7C29E-C20E-883D-0062-5DB584B33F4A}"/>
                </a:ext>
              </a:extLst>
            </p:cNvPr>
            <p:cNvCxnSpPr>
              <a:cxnSpLocks/>
            </p:cNvCxnSpPr>
            <p:nvPr/>
          </p:nvCxnSpPr>
          <p:spPr>
            <a:xfrm>
              <a:off x="8793784" y="547725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C73DB31E-3F4F-84A7-2433-E1788E379642}"/>
                </a:ext>
              </a:extLst>
            </p:cNvPr>
            <p:cNvCxnSpPr>
              <a:cxnSpLocks/>
            </p:cNvCxnSpPr>
            <p:nvPr/>
          </p:nvCxnSpPr>
          <p:spPr>
            <a:xfrm>
              <a:off x="8793784" y="607887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84" name="Process + Product 1">
            <a:extLst>
              <a:ext uri="{FF2B5EF4-FFF2-40B4-BE49-F238E27FC236}">
                <a16:creationId xmlns:a16="http://schemas.microsoft.com/office/drawing/2014/main" id="{1AB8DC61-4918-1FEE-1F60-02D89ABECE9C}"/>
              </a:ext>
            </a:extLst>
          </p:cNvPr>
          <p:cNvSpPr>
            <a:spLocks noGrp="1"/>
          </p:cNvSpPr>
          <p:nvPr>
            <p:ph type="body" sz="quarter" idx="19"/>
          </p:nvPr>
        </p:nvSpPr>
        <p:spPr>
          <a:xfrm>
            <a:off x="9884089" y="2203277"/>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2" name="Category 2">
            <a:extLst>
              <a:ext uri="{FF2B5EF4-FFF2-40B4-BE49-F238E27FC236}">
                <a16:creationId xmlns:a16="http://schemas.microsoft.com/office/drawing/2014/main" id="{2FE013FB-1CC2-BA7D-9F8D-D53C332167F7}"/>
              </a:ext>
            </a:extLst>
          </p:cNvPr>
          <p:cNvSpPr>
            <a:spLocks noGrp="1"/>
          </p:cNvSpPr>
          <p:nvPr>
            <p:ph type="body" sz="quarter" idx="17"/>
          </p:nvPr>
        </p:nvSpPr>
        <p:spPr>
          <a:xfrm>
            <a:off x="165479" y="283555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1" name="Challenges 2">
            <a:extLst>
              <a:ext uri="{FF2B5EF4-FFF2-40B4-BE49-F238E27FC236}">
                <a16:creationId xmlns:a16="http://schemas.microsoft.com/office/drawing/2014/main" id="{6B4A346E-24BC-1FCC-E209-7D2A68BE7FD0}"/>
              </a:ext>
            </a:extLst>
          </p:cNvPr>
          <p:cNvSpPr>
            <a:spLocks noGrp="1"/>
          </p:cNvSpPr>
          <p:nvPr>
            <p:ph type="body" sz="quarter" idx="16"/>
          </p:nvPr>
        </p:nvSpPr>
        <p:spPr>
          <a:xfrm>
            <a:off x="1888616" y="280377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87" name="Process + Product 2">
            <a:extLst>
              <a:ext uri="{FF2B5EF4-FFF2-40B4-BE49-F238E27FC236}">
                <a16:creationId xmlns:a16="http://schemas.microsoft.com/office/drawing/2014/main" id="{1D823D91-6996-778F-0EEA-5A1DD2DC3B33}"/>
              </a:ext>
            </a:extLst>
          </p:cNvPr>
          <p:cNvSpPr>
            <a:spLocks noGrp="1"/>
          </p:cNvSpPr>
          <p:nvPr>
            <p:ph type="body" sz="quarter" idx="22"/>
          </p:nvPr>
        </p:nvSpPr>
        <p:spPr>
          <a:xfrm>
            <a:off x="9884089" y="2804895"/>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5" name="Category 3">
            <a:extLst>
              <a:ext uri="{FF2B5EF4-FFF2-40B4-BE49-F238E27FC236}">
                <a16:creationId xmlns:a16="http://schemas.microsoft.com/office/drawing/2014/main" id="{12CA2337-AAED-497F-3E32-5572726FE974}"/>
              </a:ext>
            </a:extLst>
          </p:cNvPr>
          <p:cNvSpPr>
            <a:spLocks noGrp="1"/>
          </p:cNvSpPr>
          <p:nvPr>
            <p:ph type="body" sz="quarter" idx="20"/>
          </p:nvPr>
        </p:nvSpPr>
        <p:spPr>
          <a:xfrm>
            <a:off x="165479" y="343046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3" name="Challenges 3">
            <a:extLst>
              <a:ext uri="{FF2B5EF4-FFF2-40B4-BE49-F238E27FC236}">
                <a16:creationId xmlns:a16="http://schemas.microsoft.com/office/drawing/2014/main" id="{FB9DA2AD-32A5-AF83-3396-48BA61DA15B7}"/>
              </a:ext>
            </a:extLst>
          </p:cNvPr>
          <p:cNvSpPr>
            <a:spLocks noGrp="1"/>
          </p:cNvSpPr>
          <p:nvPr>
            <p:ph type="body" sz="quarter" idx="18"/>
          </p:nvPr>
        </p:nvSpPr>
        <p:spPr>
          <a:xfrm>
            <a:off x="1888616" y="3405395"/>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0" name="Process + Product 3">
            <a:extLst>
              <a:ext uri="{FF2B5EF4-FFF2-40B4-BE49-F238E27FC236}">
                <a16:creationId xmlns:a16="http://schemas.microsoft.com/office/drawing/2014/main" id="{8ADA115B-ECFF-4AEC-2A5A-C5E6FAC221F0}"/>
              </a:ext>
            </a:extLst>
          </p:cNvPr>
          <p:cNvSpPr>
            <a:spLocks noGrp="1"/>
          </p:cNvSpPr>
          <p:nvPr>
            <p:ph type="body" sz="quarter" idx="25"/>
          </p:nvPr>
        </p:nvSpPr>
        <p:spPr>
          <a:xfrm>
            <a:off x="9884089" y="3406514"/>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8" name="Category 4">
            <a:extLst>
              <a:ext uri="{FF2B5EF4-FFF2-40B4-BE49-F238E27FC236}">
                <a16:creationId xmlns:a16="http://schemas.microsoft.com/office/drawing/2014/main" id="{B5689B79-34E2-6699-D981-B5CFC5DE85C1}"/>
              </a:ext>
            </a:extLst>
          </p:cNvPr>
          <p:cNvSpPr>
            <a:spLocks noGrp="1"/>
          </p:cNvSpPr>
          <p:nvPr>
            <p:ph type="body" sz="quarter" idx="23"/>
          </p:nvPr>
        </p:nvSpPr>
        <p:spPr>
          <a:xfrm>
            <a:off x="165479" y="402536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6" name="Challenges 4">
            <a:extLst>
              <a:ext uri="{FF2B5EF4-FFF2-40B4-BE49-F238E27FC236}">
                <a16:creationId xmlns:a16="http://schemas.microsoft.com/office/drawing/2014/main" id="{2B61E9F1-8FC0-714D-E52A-EBBB87D1C277}"/>
              </a:ext>
            </a:extLst>
          </p:cNvPr>
          <p:cNvSpPr>
            <a:spLocks noGrp="1"/>
          </p:cNvSpPr>
          <p:nvPr>
            <p:ph type="body" sz="quarter" idx="21"/>
          </p:nvPr>
        </p:nvSpPr>
        <p:spPr>
          <a:xfrm>
            <a:off x="1888616" y="4007014"/>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3" name="Process + Product 4">
            <a:extLst>
              <a:ext uri="{FF2B5EF4-FFF2-40B4-BE49-F238E27FC236}">
                <a16:creationId xmlns:a16="http://schemas.microsoft.com/office/drawing/2014/main" id="{B998AD3F-EFF0-96D0-BC2F-15CBA020E658}"/>
              </a:ext>
            </a:extLst>
          </p:cNvPr>
          <p:cNvSpPr>
            <a:spLocks noGrp="1"/>
          </p:cNvSpPr>
          <p:nvPr>
            <p:ph type="body" sz="quarter" idx="28"/>
          </p:nvPr>
        </p:nvSpPr>
        <p:spPr>
          <a:xfrm>
            <a:off x="9884089" y="4008132"/>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1" name="Category 5">
            <a:extLst>
              <a:ext uri="{FF2B5EF4-FFF2-40B4-BE49-F238E27FC236}">
                <a16:creationId xmlns:a16="http://schemas.microsoft.com/office/drawing/2014/main" id="{BB0777E8-F1FB-8CCE-61B4-6CBBAEF3DE01}"/>
              </a:ext>
            </a:extLst>
          </p:cNvPr>
          <p:cNvSpPr>
            <a:spLocks noGrp="1"/>
          </p:cNvSpPr>
          <p:nvPr>
            <p:ph type="body" sz="quarter" idx="26"/>
          </p:nvPr>
        </p:nvSpPr>
        <p:spPr>
          <a:xfrm>
            <a:off x="165479" y="462027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9" name="Challenges 5">
            <a:extLst>
              <a:ext uri="{FF2B5EF4-FFF2-40B4-BE49-F238E27FC236}">
                <a16:creationId xmlns:a16="http://schemas.microsoft.com/office/drawing/2014/main" id="{A2835B75-F5F9-8ED7-9DB9-9FC7EA79BC31}"/>
              </a:ext>
            </a:extLst>
          </p:cNvPr>
          <p:cNvSpPr>
            <a:spLocks noGrp="1"/>
          </p:cNvSpPr>
          <p:nvPr>
            <p:ph type="body" sz="quarter" idx="24"/>
          </p:nvPr>
        </p:nvSpPr>
        <p:spPr>
          <a:xfrm>
            <a:off x="1888616" y="462825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6" name="Process + Product 5">
            <a:extLst>
              <a:ext uri="{FF2B5EF4-FFF2-40B4-BE49-F238E27FC236}">
                <a16:creationId xmlns:a16="http://schemas.microsoft.com/office/drawing/2014/main" id="{6E6B31C6-AF0D-F664-81A0-F47DB746152D}"/>
              </a:ext>
            </a:extLst>
          </p:cNvPr>
          <p:cNvSpPr>
            <a:spLocks noGrp="1"/>
          </p:cNvSpPr>
          <p:nvPr>
            <p:ph type="body" sz="quarter" idx="31"/>
          </p:nvPr>
        </p:nvSpPr>
        <p:spPr>
          <a:xfrm>
            <a:off x="9884089" y="4609751"/>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4" name="Category 6">
            <a:extLst>
              <a:ext uri="{FF2B5EF4-FFF2-40B4-BE49-F238E27FC236}">
                <a16:creationId xmlns:a16="http://schemas.microsoft.com/office/drawing/2014/main" id="{7DAEF02E-8E28-97D0-01A8-280EED5FD730}"/>
              </a:ext>
            </a:extLst>
          </p:cNvPr>
          <p:cNvSpPr>
            <a:spLocks noGrp="1"/>
          </p:cNvSpPr>
          <p:nvPr>
            <p:ph type="body" sz="quarter" idx="29"/>
          </p:nvPr>
        </p:nvSpPr>
        <p:spPr>
          <a:xfrm>
            <a:off x="165479" y="5210251"/>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2" name="Challenges 6">
            <a:extLst>
              <a:ext uri="{FF2B5EF4-FFF2-40B4-BE49-F238E27FC236}">
                <a16:creationId xmlns:a16="http://schemas.microsoft.com/office/drawing/2014/main" id="{4F6884B0-2058-A22E-E068-C0B0222D0B14}"/>
              </a:ext>
            </a:extLst>
          </p:cNvPr>
          <p:cNvSpPr>
            <a:spLocks noGrp="1"/>
          </p:cNvSpPr>
          <p:nvPr>
            <p:ph type="body" sz="quarter" idx="27"/>
          </p:nvPr>
        </p:nvSpPr>
        <p:spPr>
          <a:xfrm>
            <a:off x="1888616" y="5210251"/>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9" name="Process + Product 6">
            <a:extLst>
              <a:ext uri="{FF2B5EF4-FFF2-40B4-BE49-F238E27FC236}">
                <a16:creationId xmlns:a16="http://schemas.microsoft.com/office/drawing/2014/main" id="{F87C55B3-575E-01C9-D3C0-47600F73DF04}"/>
              </a:ext>
            </a:extLst>
          </p:cNvPr>
          <p:cNvSpPr>
            <a:spLocks noGrp="1"/>
          </p:cNvSpPr>
          <p:nvPr>
            <p:ph type="body" sz="quarter" idx="34"/>
          </p:nvPr>
        </p:nvSpPr>
        <p:spPr>
          <a:xfrm>
            <a:off x="9884089" y="521136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7" name="Category 7">
            <a:extLst>
              <a:ext uri="{FF2B5EF4-FFF2-40B4-BE49-F238E27FC236}">
                <a16:creationId xmlns:a16="http://schemas.microsoft.com/office/drawing/2014/main" id="{D71AA251-2846-0760-CF1F-BF2941B3880D}"/>
              </a:ext>
            </a:extLst>
          </p:cNvPr>
          <p:cNvSpPr>
            <a:spLocks noGrp="1"/>
          </p:cNvSpPr>
          <p:nvPr>
            <p:ph type="body" sz="quarter" idx="32"/>
          </p:nvPr>
        </p:nvSpPr>
        <p:spPr>
          <a:xfrm>
            <a:off x="165479" y="581008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5" name="Challenges 7">
            <a:extLst>
              <a:ext uri="{FF2B5EF4-FFF2-40B4-BE49-F238E27FC236}">
                <a16:creationId xmlns:a16="http://schemas.microsoft.com/office/drawing/2014/main" id="{7E8DB506-539C-979B-75D7-3C008FCB69FC}"/>
              </a:ext>
            </a:extLst>
          </p:cNvPr>
          <p:cNvSpPr>
            <a:spLocks noGrp="1"/>
          </p:cNvSpPr>
          <p:nvPr>
            <p:ph type="body" sz="quarter" idx="30"/>
          </p:nvPr>
        </p:nvSpPr>
        <p:spPr>
          <a:xfrm>
            <a:off x="1888616" y="5811869"/>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102" name="Process + Product 7">
            <a:extLst>
              <a:ext uri="{FF2B5EF4-FFF2-40B4-BE49-F238E27FC236}">
                <a16:creationId xmlns:a16="http://schemas.microsoft.com/office/drawing/2014/main" id="{B22A249C-E719-CF08-6A9A-812801641D90}"/>
              </a:ext>
            </a:extLst>
          </p:cNvPr>
          <p:cNvSpPr>
            <a:spLocks noGrp="1"/>
          </p:cNvSpPr>
          <p:nvPr>
            <p:ph type="body" sz="quarter" idx="37"/>
          </p:nvPr>
        </p:nvSpPr>
        <p:spPr>
          <a:xfrm>
            <a:off x="9884089" y="581298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cxnSp>
        <p:nvCxnSpPr>
          <p:cNvPr id="110" name="Straight Connector 109">
            <a:extLst>
              <a:ext uri="{FF2B5EF4-FFF2-40B4-BE49-F238E27FC236}">
                <a16:creationId xmlns:a16="http://schemas.microsoft.com/office/drawing/2014/main" id="{78C527A9-6FF6-628E-1421-26E94F4B7DF2}"/>
              </a:ext>
              <a:ext uri="{C183D7F6-B498-43B3-948B-1728B52AA6E4}">
                <adec:decorative xmlns:adec="http://schemas.microsoft.com/office/drawing/2017/decorative" val="1"/>
              </a:ext>
            </a:extLst>
          </p:cNvPr>
          <p:cNvCxnSpPr/>
          <p:nvPr userDrawn="1"/>
        </p:nvCxnSpPr>
        <p:spPr>
          <a:xfrm>
            <a:off x="174555" y="1458758"/>
            <a:ext cx="159442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495FA4-694F-3533-CAEC-BAAD06E2DAE3}"/>
              </a:ext>
              <a:ext uri="{C183D7F6-B498-43B3-948B-1728B52AA6E4}">
                <adec:decorative xmlns:adec="http://schemas.microsoft.com/office/drawing/2017/decorative" val="1"/>
              </a:ext>
            </a:extLst>
          </p:cNvPr>
          <p:cNvCxnSpPr>
            <a:cxnSpLocks/>
          </p:cNvCxnSpPr>
          <p:nvPr userDrawn="1"/>
        </p:nvCxnSpPr>
        <p:spPr>
          <a:xfrm>
            <a:off x="1932533" y="1458758"/>
            <a:ext cx="336925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FB882D9-CA71-86E9-3175-BA5C2359B257}"/>
              </a:ext>
              <a:ext uri="{C183D7F6-B498-43B3-948B-1728B52AA6E4}">
                <adec:decorative xmlns:adec="http://schemas.microsoft.com/office/drawing/2017/decorative" val="1"/>
              </a:ext>
            </a:extLst>
          </p:cNvPr>
          <p:cNvCxnSpPr>
            <a:cxnSpLocks/>
          </p:cNvCxnSpPr>
          <p:nvPr userDrawn="1"/>
        </p:nvCxnSpPr>
        <p:spPr>
          <a:xfrm>
            <a:off x="5686935" y="1458758"/>
            <a:ext cx="2937698"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4D8F1B-FF7C-6227-A9DC-7161C5017EC0}"/>
              </a:ext>
              <a:ext uri="{C183D7F6-B498-43B3-948B-1728B52AA6E4}">
                <adec:decorative xmlns:adec="http://schemas.microsoft.com/office/drawing/2017/decorative" val="1"/>
              </a:ext>
            </a:extLst>
          </p:cNvPr>
          <p:cNvCxnSpPr>
            <a:cxnSpLocks/>
          </p:cNvCxnSpPr>
          <p:nvPr userDrawn="1"/>
        </p:nvCxnSpPr>
        <p:spPr>
          <a:xfrm>
            <a:off x="9789274" y="1458758"/>
            <a:ext cx="2165977"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36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90486"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0" name="Text Placeholder 6">
            <a:extLst>
              <a:ext uri="{FF2B5EF4-FFF2-40B4-BE49-F238E27FC236}">
                <a16:creationId xmlns:a16="http://schemas.microsoft.com/office/drawing/2014/main" id="{79CE041E-3BA8-3C47-312F-0DA0C0D971BB}"/>
              </a:ext>
            </a:extLst>
          </p:cNvPr>
          <p:cNvSpPr>
            <a:spLocks noGrp="1"/>
          </p:cNvSpPr>
          <p:nvPr>
            <p:ph type="body" sz="quarter" idx="11"/>
          </p:nvPr>
        </p:nvSpPr>
        <p:spPr>
          <a:xfrm>
            <a:off x="588264" y="2565859"/>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71" name="Text Placeholder 6">
            <a:extLst>
              <a:ext uri="{FF2B5EF4-FFF2-40B4-BE49-F238E27FC236}">
                <a16:creationId xmlns:a16="http://schemas.microsoft.com/office/drawing/2014/main" id="{0CD1335B-4947-5FA7-0A9D-845C89C60FFE}"/>
              </a:ext>
            </a:extLst>
          </p:cNvPr>
          <p:cNvSpPr>
            <a:spLocks noGrp="1"/>
          </p:cNvSpPr>
          <p:nvPr>
            <p:ph type="body" sz="quarter" idx="12"/>
          </p:nvPr>
        </p:nvSpPr>
        <p:spPr>
          <a:xfrm>
            <a:off x="3994403" y="1601219"/>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2" name="Text Placeholder 6">
            <a:extLst>
              <a:ext uri="{FF2B5EF4-FFF2-40B4-BE49-F238E27FC236}">
                <a16:creationId xmlns:a16="http://schemas.microsoft.com/office/drawing/2014/main" id="{AC90E5D4-2E3E-B93F-0E96-F2C5F9AB866F}"/>
              </a:ext>
            </a:extLst>
          </p:cNvPr>
          <p:cNvSpPr>
            <a:spLocks noGrp="1"/>
          </p:cNvSpPr>
          <p:nvPr>
            <p:ph type="body" sz="quarter" idx="13"/>
          </p:nvPr>
        </p:nvSpPr>
        <p:spPr>
          <a:xfrm>
            <a:off x="7767084" y="1981572"/>
            <a:ext cx="1767117" cy="184666"/>
          </a:xfrm>
        </p:spPr>
        <p:txBody>
          <a:bodyPr/>
          <a:lstStyle>
            <a:lvl1pPr algn="l">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3" name="Text Placeholder 6">
            <a:extLst>
              <a:ext uri="{FF2B5EF4-FFF2-40B4-BE49-F238E27FC236}">
                <a16:creationId xmlns:a16="http://schemas.microsoft.com/office/drawing/2014/main" id="{7C136EAB-9F5E-A603-A2ED-220E0E4D738E}"/>
              </a:ext>
            </a:extLst>
          </p:cNvPr>
          <p:cNvSpPr>
            <a:spLocks noGrp="1"/>
          </p:cNvSpPr>
          <p:nvPr>
            <p:ph type="body" sz="quarter" idx="14"/>
          </p:nvPr>
        </p:nvSpPr>
        <p:spPr>
          <a:xfrm>
            <a:off x="3994403" y="2446277"/>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8" name="Text Placeholder 6">
            <a:extLst>
              <a:ext uri="{FF2B5EF4-FFF2-40B4-BE49-F238E27FC236}">
                <a16:creationId xmlns:a16="http://schemas.microsoft.com/office/drawing/2014/main" id="{545F2DB1-31BC-5EC9-B3E9-C642261EA14B}"/>
              </a:ext>
            </a:extLst>
          </p:cNvPr>
          <p:cNvSpPr>
            <a:spLocks noGrp="1"/>
          </p:cNvSpPr>
          <p:nvPr>
            <p:ph type="body" sz="quarter" idx="16"/>
          </p:nvPr>
        </p:nvSpPr>
        <p:spPr>
          <a:xfrm>
            <a:off x="2326473"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9" name="Text Placeholder 6">
            <a:extLst>
              <a:ext uri="{FF2B5EF4-FFF2-40B4-BE49-F238E27FC236}">
                <a16:creationId xmlns:a16="http://schemas.microsoft.com/office/drawing/2014/main" id="{8269D542-BB46-9785-C173-D4A40B3D793E}"/>
              </a:ext>
            </a:extLst>
          </p:cNvPr>
          <p:cNvSpPr>
            <a:spLocks noGrp="1"/>
          </p:cNvSpPr>
          <p:nvPr>
            <p:ph type="body" sz="quarter" idx="17"/>
          </p:nvPr>
        </p:nvSpPr>
        <p:spPr>
          <a:xfrm>
            <a:off x="4246855"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0" name="Text Placeholder 6">
            <a:extLst>
              <a:ext uri="{FF2B5EF4-FFF2-40B4-BE49-F238E27FC236}">
                <a16:creationId xmlns:a16="http://schemas.microsoft.com/office/drawing/2014/main" id="{18063785-6013-4415-ED0D-88577DBC9E8E}"/>
              </a:ext>
            </a:extLst>
          </p:cNvPr>
          <p:cNvSpPr>
            <a:spLocks noGrp="1"/>
          </p:cNvSpPr>
          <p:nvPr>
            <p:ph type="body" sz="quarter" idx="18"/>
          </p:nvPr>
        </p:nvSpPr>
        <p:spPr>
          <a:xfrm>
            <a:off x="6167237"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1" name="Text Placeholder 6">
            <a:extLst>
              <a:ext uri="{FF2B5EF4-FFF2-40B4-BE49-F238E27FC236}">
                <a16:creationId xmlns:a16="http://schemas.microsoft.com/office/drawing/2014/main" id="{643C5505-1E9D-68F1-44FE-9FBDDD34FA05}"/>
              </a:ext>
            </a:extLst>
          </p:cNvPr>
          <p:cNvSpPr>
            <a:spLocks noGrp="1"/>
          </p:cNvSpPr>
          <p:nvPr>
            <p:ph type="body" sz="quarter" idx="19"/>
          </p:nvPr>
        </p:nvSpPr>
        <p:spPr>
          <a:xfrm>
            <a:off x="8087620"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2" name="Text Placeholder 6">
            <a:extLst>
              <a:ext uri="{FF2B5EF4-FFF2-40B4-BE49-F238E27FC236}">
                <a16:creationId xmlns:a16="http://schemas.microsoft.com/office/drawing/2014/main" id="{FA0CB23D-DF44-DB1B-BDB7-F96223E70CCF}"/>
              </a:ext>
            </a:extLst>
          </p:cNvPr>
          <p:cNvSpPr>
            <a:spLocks noGrp="1"/>
          </p:cNvSpPr>
          <p:nvPr>
            <p:ph type="body" sz="quarter" idx="20"/>
          </p:nvPr>
        </p:nvSpPr>
        <p:spPr>
          <a:xfrm>
            <a:off x="3994403" y="3415924"/>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83" name="Text Placeholder 6">
            <a:extLst>
              <a:ext uri="{FF2B5EF4-FFF2-40B4-BE49-F238E27FC236}">
                <a16:creationId xmlns:a16="http://schemas.microsoft.com/office/drawing/2014/main" id="{09492A20-32A8-9180-9E09-68DB66B04D80}"/>
              </a:ext>
            </a:extLst>
          </p:cNvPr>
          <p:cNvSpPr>
            <a:spLocks noGrp="1"/>
          </p:cNvSpPr>
          <p:nvPr>
            <p:ph type="body" sz="quarter" idx="21"/>
          </p:nvPr>
        </p:nvSpPr>
        <p:spPr>
          <a:xfrm>
            <a:off x="4804615" y="3659357"/>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4" name="Text Placeholder 6">
            <a:extLst>
              <a:ext uri="{FF2B5EF4-FFF2-40B4-BE49-F238E27FC236}">
                <a16:creationId xmlns:a16="http://schemas.microsoft.com/office/drawing/2014/main" id="{AABB7382-C13F-B270-823E-0D5777934F7A}"/>
              </a:ext>
            </a:extLst>
          </p:cNvPr>
          <p:cNvSpPr>
            <a:spLocks noGrp="1"/>
          </p:cNvSpPr>
          <p:nvPr>
            <p:ph type="body" sz="quarter" idx="22"/>
          </p:nvPr>
        </p:nvSpPr>
        <p:spPr>
          <a:xfrm>
            <a:off x="4804615" y="3844233"/>
            <a:ext cx="2585816" cy="169277"/>
          </a:xfrm>
        </p:spPr>
        <p:txBody>
          <a:bodyPr/>
          <a:lstStyle>
            <a:lvl1pPr algn="ctr">
              <a:defRPr lang="en-US" sz="1100" kern="1200" smtClean="0">
                <a:solidFill>
                  <a:schemeClr val="accent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5" name="Text Placeholder 6">
            <a:extLst>
              <a:ext uri="{FF2B5EF4-FFF2-40B4-BE49-F238E27FC236}">
                <a16:creationId xmlns:a16="http://schemas.microsoft.com/office/drawing/2014/main" id="{AF788AB8-C1BB-2ED3-7B65-ED010851BCC1}"/>
              </a:ext>
            </a:extLst>
          </p:cNvPr>
          <p:cNvSpPr>
            <a:spLocks noGrp="1"/>
          </p:cNvSpPr>
          <p:nvPr>
            <p:ph type="body" sz="quarter" idx="23"/>
          </p:nvPr>
        </p:nvSpPr>
        <p:spPr>
          <a:xfrm>
            <a:off x="207687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6" name="Text Placeholder 6">
            <a:extLst>
              <a:ext uri="{FF2B5EF4-FFF2-40B4-BE49-F238E27FC236}">
                <a16:creationId xmlns:a16="http://schemas.microsoft.com/office/drawing/2014/main" id="{FA47F029-4050-D0B4-B335-5E9C2CB09037}"/>
              </a:ext>
            </a:extLst>
          </p:cNvPr>
          <p:cNvSpPr>
            <a:spLocks noGrp="1"/>
          </p:cNvSpPr>
          <p:nvPr>
            <p:ph type="body" sz="quarter" idx="24"/>
          </p:nvPr>
        </p:nvSpPr>
        <p:spPr>
          <a:xfrm>
            <a:off x="340300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7" name="Text Placeholder 6">
            <a:extLst>
              <a:ext uri="{FF2B5EF4-FFF2-40B4-BE49-F238E27FC236}">
                <a16:creationId xmlns:a16="http://schemas.microsoft.com/office/drawing/2014/main" id="{362D7FB8-3646-59CB-5922-ACC518E15D8D}"/>
              </a:ext>
            </a:extLst>
          </p:cNvPr>
          <p:cNvSpPr>
            <a:spLocks noGrp="1"/>
          </p:cNvSpPr>
          <p:nvPr>
            <p:ph type="body" sz="quarter" idx="25"/>
          </p:nvPr>
        </p:nvSpPr>
        <p:spPr>
          <a:xfrm>
            <a:off x="472913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8" name="Text Placeholder 6">
            <a:extLst>
              <a:ext uri="{FF2B5EF4-FFF2-40B4-BE49-F238E27FC236}">
                <a16:creationId xmlns:a16="http://schemas.microsoft.com/office/drawing/2014/main" id="{DABA4922-4060-25DD-1483-1A3FB925555C}"/>
              </a:ext>
            </a:extLst>
          </p:cNvPr>
          <p:cNvSpPr>
            <a:spLocks noGrp="1"/>
          </p:cNvSpPr>
          <p:nvPr>
            <p:ph type="body" sz="quarter" idx="26"/>
          </p:nvPr>
        </p:nvSpPr>
        <p:spPr>
          <a:xfrm>
            <a:off x="605526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9" name="Text Placeholder 6">
            <a:extLst>
              <a:ext uri="{FF2B5EF4-FFF2-40B4-BE49-F238E27FC236}">
                <a16:creationId xmlns:a16="http://schemas.microsoft.com/office/drawing/2014/main" id="{4B050557-A333-19C6-2882-49F0A1E06586}"/>
              </a:ext>
            </a:extLst>
          </p:cNvPr>
          <p:cNvSpPr>
            <a:spLocks noGrp="1"/>
          </p:cNvSpPr>
          <p:nvPr>
            <p:ph type="body" sz="quarter" idx="27"/>
          </p:nvPr>
        </p:nvSpPr>
        <p:spPr>
          <a:xfrm>
            <a:off x="738139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0" name="Text Placeholder 6">
            <a:extLst>
              <a:ext uri="{FF2B5EF4-FFF2-40B4-BE49-F238E27FC236}">
                <a16:creationId xmlns:a16="http://schemas.microsoft.com/office/drawing/2014/main" id="{641A2974-51CF-56FE-A375-BA92DABAA6B4}"/>
              </a:ext>
            </a:extLst>
          </p:cNvPr>
          <p:cNvSpPr>
            <a:spLocks noGrp="1"/>
          </p:cNvSpPr>
          <p:nvPr>
            <p:ph type="body" sz="quarter" idx="28"/>
          </p:nvPr>
        </p:nvSpPr>
        <p:spPr>
          <a:xfrm>
            <a:off x="8707526"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2" name="Text Placeholder 6">
            <a:extLst>
              <a:ext uri="{FF2B5EF4-FFF2-40B4-BE49-F238E27FC236}">
                <a16:creationId xmlns:a16="http://schemas.microsoft.com/office/drawing/2014/main" id="{C7AF6C84-E41E-CF02-B73E-9EBE2DEFF639}"/>
              </a:ext>
            </a:extLst>
          </p:cNvPr>
          <p:cNvSpPr>
            <a:spLocks noGrp="1"/>
          </p:cNvSpPr>
          <p:nvPr>
            <p:ph type="body" sz="quarter" idx="29"/>
          </p:nvPr>
        </p:nvSpPr>
        <p:spPr>
          <a:xfrm>
            <a:off x="3994403" y="4456378"/>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9" name="Text Placeholder 6">
            <a:extLst>
              <a:ext uri="{FF2B5EF4-FFF2-40B4-BE49-F238E27FC236}">
                <a16:creationId xmlns:a16="http://schemas.microsoft.com/office/drawing/2014/main" id="{8B2E8C53-FC82-91EE-9C7F-C142F83CD215}"/>
              </a:ext>
            </a:extLst>
          </p:cNvPr>
          <p:cNvSpPr>
            <a:spLocks noGrp="1"/>
          </p:cNvSpPr>
          <p:nvPr>
            <p:ph type="body" sz="quarter" idx="36"/>
          </p:nvPr>
        </p:nvSpPr>
        <p:spPr>
          <a:xfrm>
            <a:off x="4804615" y="4705309"/>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7" name="Text Placeholder 6">
            <a:extLst>
              <a:ext uri="{FF2B5EF4-FFF2-40B4-BE49-F238E27FC236}">
                <a16:creationId xmlns:a16="http://schemas.microsoft.com/office/drawing/2014/main" id="{AFDF4031-5B3E-64C1-87BF-79B7F8252790}"/>
              </a:ext>
            </a:extLst>
          </p:cNvPr>
          <p:cNvSpPr>
            <a:spLocks noGrp="1"/>
          </p:cNvSpPr>
          <p:nvPr>
            <p:ph type="body" sz="quarter" idx="15"/>
          </p:nvPr>
        </p:nvSpPr>
        <p:spPr>
          <a:xfrm>
            <a:off x="588264" y="5207714"/>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93" name="Text Placeholder 6">
            <a:extLst>
              <a:ext uri="{FF2B5EF4-FFF2-40B4-BE49-F238E27FC236}">
                <a16:creationId xmlns:a16="http://schemas.microsoft.com/office/drawing/2014/main" id="{CF8ADAF8-713B-D22D-76F4-F45AD34894AB}"/>
              </a:ext>
            </a:extLst>
          </p:cNvPr>
          <p:cNvSpPr>
            <a:spLocks noGrp="1"/>
          </p:cNvSpPr>
          <p:nvPr>
            <p:ph type="body" sz="quarter" idx="30"/>
          </p:nvPr>
        </p:nvSpPr>
        <p:spPr>
          <a:xfrm>
            <a:off x="2326473"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4" name="Text Placeholder 6">
            <a:extLst>
              <a:ext uri="{FF2B5EF4-FFF2-40B4-BE49-F238E27FC236}">
                <a16:creationId xmlns:a16="http://schemas.microsoft.com/office/drawing/2014/main" id="{74100F06-7046-3FEB-2DBA-18D23BAF2FF4}"/>
              </a:ext>
            </a:extLst>
          </p:cNvPr>
          <p:cNvSpPr>
            <a:spLocks noGrp="1"/>
          </p:cNvSpPr>
          <p:nvPr>
            <p:ph type="body" sz="quarter" idx="31"/>
          </p:nvPr>
        </p:nvSpPr>
        <p:spPr>
          <a:xfrm>
            <a:off x="4246855"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5" name="Text Placeholder 6">
            <a:extLst>
              <a:ext uri="{FF2B5EF4-FFF2-40B4-BE49-F238E27FC236}">
                <a16:creationId xmlns:a16="http://schemas.microsoft.com/office/drawing/2014/main" id="{767D3AEB-D943-638B-CC1A-400F136484C1}"/>
              </a:ext>
            </a:extLst>
          </p:cNvPr>
          <p:cNvSpPr>
            <a:spLocks noGrp="1"/>
          </p:cNvSpPr>
          <p:nvPr>
            <p:ph type="body" sz="quarter" idx="32"/>
          </p:nvPr>
        </p:nvSpPr>
        <p:spPr>
          <a:xfrm>
            <a:off x="6167237"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6" name="Text Placeholder 6">
            <a:extLst>
              <a:ext uri="{FF2B5EF4-FFF2-40B4-BE49-F238E27FC236}">
                <a16:creationId xmlns:a16="http://schemas.microsoft.com/office/drawing/2014/main" id="{22CAC3BC-EAB0-4A36-BCE3-9AA9C93903DC}"/>
              </a:ext>
            </a:extLst>
          </p:cNvPr>
          <p:cNvSpPr>
            <a:spLocks noGrp="1"/>
          </p:cNvSpPr>
          <p:nvPr>
            <p:ph type="body" sz="quarter" idx="33"/>
          </p:nvPr>
        </p:nvSpPr>
        <p:spPr>
          <a:xfrm>
            <a:off x="8087620"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7" name="Text Placeholder 6">
            <a:extLst>
              <a:ext uri="{FF2B5EF4-FFF2-40B4-BE49-F238E27FC236}">
                <a16:creationId xmlns:a16="http://schemas.microsoft.com/office/drawing/2014/main" id="{1B178FBE-8A18-A110-F173-C5CA900A3E8D}"/>
              </a:ext>
            </a:extLst>
          </p:cNvPr>
          <p:cNvSpPr>
            <a:spLocks noGrp="1"/>
          </p:cNvSpPr>
          <p:nvPr>
            <p:ph type="body" sz="quarter" idx="34"/>
          </p:nvPr>
        </p:nvSpPr>
        <p:spPr>
          <a:xfrm>
            <a:off x="2187837" y="5654337"/>
            <a:ext cx="7819372"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8" name="Text Placeholder 6">
            <a:extLst>
              <a:ext uri="{FF2B5EF4-FFF2-40B4-BE49-F238E27FC236}">
                <a16:creationId xmlns:a16="http://schemas.microsoft.com/office/drawing/2014/main" id="{E3C7E13C-9EEE-73CC-B6B7-6119906CA59B}"/>
              </a:ext>
            </a:extLst>
          </p:cNvPr>
          <p:cNvSpPr>
            <a:spLocks noGrp="1"/>
          </p:cNvSpPr>
          <p:nvPr>
            <p:ph type="body" sz="quarter" idx="35"/>
          </p:nvPr>
        </p:nvSpPr>
        <p:spPr>
          <a:xfrm>
            <a:off x="4356947" y="6277094"/>
            <a:ext cx="3481153"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Tree>
    <p:extLst>
      <p:ext uri="{BB962C8B-B14F-4D97-AF65-F5344CB8AC3E}">
        <p14:creationId xmlns:p14="http://schemas.microsoft.com/office/powerpoint/2010/main" val="3869147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0_TITLE &amp; SUB">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3DB7C14D-4BCE-C6FB-73BC-7CC9541EEB68}"/>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28209"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9A690D-B40A-DE7F-646A-BB3363789F74}"/>
              </a:ext>
              <a:ext uri="{C183D7F6-B498-43B3-948B-1728B52AA6E4}">
                <adec:decorative xmlns:adec="http://schemas.microsoft.com/office/drawing/2017/decorative" val="1"/>
              </a:ext>
            </a:extLst>
          </p:cNvPr>
          <p:cNvSpPr/>
          <p:nvPr userDrawn="1"/>
        </p:nvSpPr>
        <p:spPr bwMode="auto">
          <a:xfrm>
            <a:off x="0" y="403929"/>
            <a:ext cx="12235873" cy="5891349"/>
          </a:xfrm>
          <a:prstGeom prst="rect">
            <a:avLst/>
          </a:prstGeom>
          <a:solidFill>
            <a:schemeClr val="dk1">
              <a:alpha val="4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E53CC27-C833-E269-F0CC-F0875BFD890D}"/>
              </a:ext>
              <a:ext uri="{C183D7F6-B498-43B3-948B-1728B52AA6E4}">
                <adec:decorative xmlns:adec="http://schemas.microsoft.com/office/drawing/2017/decorative" val="1"/>
              </a:ext>
            </a:extLst>
          </p:cNvPr>
          <p:cNvGrpSpPr/>
          <p:nvPr userDrawn="1"/>
        </p:nvGrpSpPr>
        <p:grpSpPr>
          <a:xfrm>
            <a:off x="503518" y="1449472"/>
            <a:ext cx="2743200" cy="4653435"/>
            <a:chOff x="3153066" y="1685024"/>
            <a:chExt cx="5872022" cy="4153830"/>
          </a:xfrm>
        </p:grpSpPr>
        <p:sp>
          <p:nvSpPr>
            <p:cNvPr id="23" name="Rectangle 22">
              <a:extLst>
                <a:ext uri="{FF2B5EF4-FFF2-40B4-BE49-F238E27FC236}">
                  <a16:creationId xmlns:a16="http://schemas.microsoft.com/office/drawing/2014/main" id="{1B063FBD-90EC-7F07-8E10-F034B050DC0B}"/>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96743226-0D20-E861-1F7A-8B7323129D86}"/>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5" name="Group 24">
            <a:extLst>
              <a:ext uri="{FF2B5EF4-FFF2-40B4-BE49-F238E27FC236}">
                <a16:creationId xmlns:a16="http://schemas.microsoft.com/office/drawing/2014/main" id="{BB95203E-355E-6FF4-45D1-ACFF8BF464CC}"/>
              </a:ext>
              <a:ext uri="{C183D7F6-B498-43B3-948B-1728B52AA6E4}">
                <adec:decorative xmlns:adec="http://schemas.microsoft.com/office/drawing/2017/decorative" val="1"/>
              </a:ext>
            </a:extLst>
          </p:cNvPr>
          <p:cNvGrpSpPr/>
          <p:nvPr userDrawn="1"/>
        </p:nvGrpSpPr>
        <p:grpSpPr>
          <a:xfrm>
            <a:off x="3322392" y="1449472"/>
            <a:ext cx="2743200" cy="4653435"/>
            <a:chOff x="3153066" y="1685024"/>
            <a:chExt cx="5872022" cy="4153830"/>
          </a:xfrm>
        </p:grpSpPr>
        <p:sp>
          <p:nvSpPr>
            <p:cNvPr id="26" name="Rectangle 25">
              <a:extLst>
                <a:ext uri="{FF2B5EF4-FFF2-40B4-BE49-F238E27FC236}">
                  <a16:creationId xmlns:a16="http://schemas.microsoft.com/office/drawing/2014/main" id="{F89D454B-8558-1A94-B52F-3267592642AE}"/>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C2DF5F0B-35E8-B2DE-53A4-B8F3226CFCEB}"/>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8" name="Group 27">
            <a:extLst>
              <a:ext uri="{FF2B5EF4-FFF2-40B4-BE49-F238E27FC236}">
                <a16:creationId xmlns:a16="http://schemas.microsoft.com/office/drawing/2014/main" id="{566CCC1A-9ACD-13E7-4EBF-C842A2923758}"/>
              </a:ext>
              <a:ext uri="{C183D7F6-B498-43B3-948B-1728B52AA6E4}">
                <adec:decorative xmlns:adec="http://schemas.microsoft.com/office/drawing/2017/decorative" val="1"/>
              </a:ext>
            </a:extLst>
          </p:cNvPr>
          <p:cNvGrpSpPr/>
          <p:nvPr userDrawn="1"/>
        </p:nvGrpSpPr>
        <p:grpSpPr>
          <a:xfrm>
            <a:off x="6141266" y="1449472"/>
            <a:ext cx="2743200" cy="4653435"/>
            <a:chOff x="3153066" y="1685024"/>
            <a:chExt cx="5872022" cy="4153830"/>
          </a:xfrm>
        </p:grpSpPr>
        <p:sp>
          <p:nvSpPr>
            <p:cNvPr id="32" name="Rectangle 31">
              <a:extLst>
                <a:ext uri="{FF2B5EF4-FFF2-40B4-BE49-F238E27FC236}">
                  <a16:creationId xmlns:a16="http://schemas.microsoft.com/office/drawing/2014/main" id="{0EAD7A8F-2D61-A7AF-4860-09E717313D56}"/>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D9F2CB8D-E8F3-AE12-96C2-530747CFE318}"/>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39" name="Group 38">
            <a:extLst>
              <a:ext uri="{FF2B5EF4-FFF2-40B4-BE49-F238E27FC236}">
                <a16:creationId xmlns:a16="http://schemas.microsoft.com/office/drawing/2014/main" id="{D266C45A-C430-E7B2-FC54-0CC25348F481}"/>
              </a:ext>
              <a:ext uri="{C183D7F6-B498-43B3-948B-1728B52AA6E4}">
                <adec:decorative xmlns:adec="http://schemas.microsoft.com/office/drawing/2017/decorative" val="1"/>
              </a:ext>
            </a:extLst>
          </p:cNvPr>
          <p:cNvGrpSpPr/>
          <p:nvPr userDrawn="1"/>
        </p:nvGrpSpPr>
        <p:grpSpPr>
          <a:xfrm>
            <a:off x="8960139" y="1449472"/>
            <a:ext cx="2743200" cy="4653435"/>
            <a:chOff x="3153066" y="1685024"/>
            <a:chExt cx="5872022" cy="4153830"/>
          </a:xfrm>
        </p:grpSpPr>
        <p:sp>
          <p:nvSpPr>
            <p:cNvPr id="40" name="Rectangle 39">
              <a:extLst>
                <a:ext uri="{FF2B5EF4-FFF2-40B4-BE49-F238E27FC236}">
                  <a16:creationId xmlns:a16="http://schemas.microsoft.com/office/drawing/2014/main" id="{E4C02781-D19A-D3B3-B666-7A79733C8174}"/>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70E95DDD-2F02-0214-3837-3C23467ED712}"/>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8A82CF4F-3224-D43A-06D7-811842F7ABEC}"/>
              </a:ext>
            </a:extLst>
          </p:cNvPr>
          <p:cNvSpPr>
            <a:spLocks noGrp="1"/>
          </p:cNvSpPr>
          <p:nvPr>
            <p:ph type="body" sz="quarter" idx="14"/>
          </p:nvPr>
        </p:nvSpPr>
        <p:spPr>
          <a:xfrm>
            <a:off x="686398"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29" name="Text Placeholder 4">
            <a:extLst>
              <a:ext uri="{FF2B5EF4-FFF2-40B4-BE49-F238E27FC236}">
                <a16:creationId xmlns:a16="http://schemas.microsoft.com/office/drawing/2014/main" id="{EA9A8C56-994E-3B63-53FF-2C408B0891DB}"/>
              </a:ext>
            </a:extLst>
          </p:cNvPr>
          <p:cNvSpPr>
            <a:spLocks noGrp="1"/>
          </p:cNvSpPr>
          <p:nvPr>
            <p:ph type="body" sz="quarter" idx="11"/>
          </p:nvPr>
        </p:nvSpPr>
        <p:spPr>
          <a:xfrm>
            <a:off x="732118"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A2286590-B64A-1C57-4114-0FD80F8A9F65}"/>
              </a:ext>
            </a:extLst>
          </p:cNvPr>
          <p:cNvSpPr>
            <a:spLocks noGrp="1"/>
          </p:cNvSpPr>
          <p:nvPr>
            <p:ph type="body" sz="quarter" idx="26"/>
          </p:nvPr>
        </p:nvSpPr>
        <p:spPr>
          <a:xfrm>
            <a:off x="732118"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0" name="Text Placeholder 6">
            <a:extLst>
              <a:ext uri="{FF2B5EF4-FFF2-40B4-BE49-F238E27FC236}">
                <a16:creationId xmlns:a16="http://schemas.microsoft.com/office/drawing/2014/main" id="{E4F07104-8EDF-E13F-D2E0-7092F76A9F79}"/>
              </a:ext>
            </a:extLst>
          </p:cNvPr>
          <p:cNvSpPr>
            <a:spLocks noGrp="1"/>
          </p:cNvSpPr>
          <p:nvPr>
            <p:ph type="body" sz="quarter" idx="16"/>
          </p:nvPr>
        </p:nvSpPr>
        <p:spPr>
          <a:xfrm>
            <a:off x="3505272"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1" name="Text Placeholder 4">
            <a:extLst>
              <a:ext uri="{FF2B5EF4-FFF2-40B4-BE49-F238E27FC236}">
                <a16:creationId xmlns:a16="http://schemas.microsoft.com/office/drawing/2014/main" id="{05A66053-2E13-1FCC-F222-642A9234B3E2}"/>
              </a:ext>
            </a:extLst>
          </p:cNvPr>
          <p:cNvSpPr>
            <a:spLocks noGrp="1"/>
          </p:cNvSpPr>
          <p:nvPr>
            <p:ph type="body" sz="quarter" idx="27"/>
          </p:nvPr>
        </p:nvSpPr>
        <p:spPr>
          <a:xfrm>
            <a:off x="3550992"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5" name="Text Placeholder 4">
            <a:extLst>
              <a:ext uri="{FF2B5EF4-FFF2-40B4-BE49-F238E27FC236}">
                <a16:creationId xmlns:a16="http://schemas.microsoft.com/office/drawing/2014/main" id="{DB1DE814-1EC2-7644-6AAA-C983C6FCA7B6}"/>
              </a:ext>
            </a:extLst>
          </p:cNvPr>
          <p:cNvSpPr>
            <a:spLocks noGrp="1"/>
          </p:cNvSpPr>
          <p:nvPr>
            <p:ph type="body" sz="quarter" idx="30"/>
          </p:nvPr>
        </p:nvSpPr>
        <p:spPr>
          <a:xfrm>
            <a:off x="3550992"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6">
            <a:extLst>
              <a:ext uri="{FF2B5EF4-FFF2-40B4-BE49-F238E27FC236}">
                <a16:creationId xmlns:a16="http://schemas.microsoft.com/office/drawing/2014/main" id="{2FFEE02D-658B-F7EE-3149-5E2BF0C21B42}"/>
              </a:ext>
            </a:extLst>
          </p:cNvPr>
          <p:cNvSpPr>
            <a:spLocks noGrp="1"/>
          </p:cNvSpPr>
          <p:nvPr>
            <p:ph type="body" sz="quarter" idx="18"/>
          </p:nvPr>
        </p:nvSpPr>
        <p:spPr>
          <a:xfrm>
            <a:off x="6324146"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3" name="Text Placeholder 4">
            <a:extLst>
              <a:ext uri="{FF2B5EF4-FFF2-40B4-BE49-F238E27FC236}">
                <a16:creationId xmlns:a16="http://schemas.microsoft.com/office/drawing/2014/main" id="{D641A7C7-FC4F-CFA2-704B-A7F7EE6F5D60}"/>
              </a:ext>
            </a:extLst>
          </p:cNvPr>
          <p:cNvSpPr>
            <a:spLocks noGrp="1"/>
          </p:cNvSpPr>
          <p:nvPr>
            <p:ph type="body" sz="quarter" idx="28"/>
          </p:nvPr>
        </p:nvSpPr>
        <p:spPr>
          <a:xfrm>
            <a:off x="6369866"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6" name="Text Placeholder 4">
            <a:extLst>
              <a:ext uri="{FF2B5EF4-FFF2-40B4-BE49-F238E27FC236}">
                <a16:creationId xmlns:a16="http://schemas.microsoft.com/office/drawing/2014/main" id="{8090F45E-0286-A06D-BE02-014EE8D8E18A}"/>
              </a:ext>
            </a:extLst>
          </p:cNvPr>
          <p:cNvSpPr>
            <a:spLocks noGrp="1"/>
          </p:cNvSpPr>
          <p:nvPr>
            <p:ph type="body" sz="quarter" idx="31"/>
          </p:nvPr>
        </p:nvSpPr>
        <p:spPr>
          <a:xfrm>
            <a:off x="6369866"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C7E9D703-5CA2-9140-8FAC-105F10CB837C}"/>
              </a:ext>
            </a:extLst>
          </p:cNvPr>
          <p:cNvSpPr>
            <a:spLocks noGrp="1"/>
          </p:cNvSpPr>
          <p:nvPr>
            <p:ph type="body" sz="quarter" idx="20"/>
          </p:nvPr>
        </p:nvSpPr>
        <p:spPr>
          <a:xfrm>
            <a:off x="9143019"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4" name="Text Placeholder 4">
            <a:extLst>
              <a:ext uri="{FF2B5EF4-FFF2-40B4-BE49-F238E27FC236}">
                <a16:creationId xmlns:a16="http://schemas.microsoft.com/office/drawing/2014/main" id="{3B7752E9-F95E-D327-792E-46BF4F4EC09A}"/>
              </a:ext>
            </a:extLst>
          </p:cNvPr>
          <p:cNvSpPr>
            <a:spLocks noGrp="1"/>
          </p:cNvSpPr>
          <p:nvPr>
            <p:ph type="body" sz="quarter" idx="29"/>
          </p:nvPr>
        </p:nvSpPr>
        <p:spPr>
          <a:xfrm>
            <a:off x="9188739"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7" name="Text Placeholder 4">
            <a:extLst>
              <a:ext uri="{FF2B5EF4-FFF2-40B4-BE49-F238E27FC236}">
                <a16:creationId xmlns:a16="http://schemas.microsoft.com/office/drawing/2014/main" id="{CD83B2AA-83D9-0001-89F6-B601D9BE44D9}"/>
              </a:ext>
            </a:extLst>
          </p:cNvPr>
          <p:cNvSpPr>
            <a:spLocks noGrp="1"/>
          </p:cNvSpPr>
          <p:nvPr>
            <p:ph type="body" sz="quarter" idx="32"/>
          </p:nvPr>
        </p:nvSpPr>
        <p:spPr>
          <a:xfrm>
            <a:off x="9188739"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6" name="Title 5">
            <a:extLst>
              <a:ext uri="{FF2B5EF4-FFF2-40B4-BE49-F238E27FC236}">
                <a16:creationId xmlns:a16="http://schemas.microsoft.com/office/drawing/2014/main" id="{A6A88CCA-CF1B-2217-4FF6-45FAC25716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527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1_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0E10-653B-9779-E6E5-2A3B1D8649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074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E08D7329-B360-E4C3-BE4A-D053A659518E}"/>
              </a:ext>
            </a:extLst>
          </p:cNvPr>
          <p:cNvSpPr>
            <a:spLocks noGrp="1"/>
          </p:cNvSpPr>
          <p:nvPr>
            <p:ph type="body" sz="quarter" idx="26"/>
          </p:nvPr>
        </p:nvSpPr>
        <p:spPr>
          <a:xfrm>
            <a:off x="1350882" y="145188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7C4793F5-0F8F-1492-BCD7-F1EE738447C2}"/>
              </a:ext>
            </a:extLst>
          </p:cNvPr>
          <p:cNvSpPr>
            <a:spLocks noGrp="1"/>
          </p:cNvSpPr>
          <p:nvPr>
            <p:ph type="body" sz="quarter" idx="27"/>
          </p:nvPr>
        </p:nvSpPr>
        <p:spPr>
          <a:xfrm>
            <a:off x="1350882" y="208347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2" name="Text Placeholder 4">
            <a:extLst>
              <a:ext uri="{FF2B5EF4-FFF2-40B4-BE49-F238E27FC236}">
                <a16:creationId xmlns:a16="http://schemas.microsoft.com/office/drawing/2014/main" id="{27FC1D42-8989-E584-054B-778D685C63BD}"/>
              </a:ext>
            </a:extLst>
          </p:cNvPr>
          <p:cNvSpPr>
            <a:spLocks noGrp="1"/>
          </p:cNvSpPr>
          <p:nvPr>
            <p:ph type="body" sz="quarter" idx="28"/>
          </p:nvPr>
        </p:nvSpPr>
        <p:spPr>
          <a:xfrm>
            <a:off x="1350882" y="2897999"/>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3" name="Text Placeholder 4">
            <a:extLst>
              <a:ext uri="{FF2B5EF4-FFF2-40B4-BE49-F238E27FC236}">
                <a16:creationId xmlns:a16="http://schemas.microsoft.com/office/drawing/2014/main" id="{FA68AB03-35AF-1364-7A81-EB5DA8908E0D}"/>
              </a:ext>
            </a:extLst>
          </p:cNvPr>
          <p:cNvSpPr>
            <a:spLocks noGrp="1"/>
          </p:cNvSpPr>
          <p:nvPr>
            <p:ph type="body" sz="quarter" idx="29"/>
          </p:nvPr>
        </p:nvSpPr>
        <p:spPr>
          <a:xfrm>
            <a:off x="1350882" y="3601113"/>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4" name="Text Placeholder 4">
            <a:extLst>
              <a:ext uri="{FF2B5EF4-FFF2-40B4-BE49-F238E27FC236}">
                <a16:creationId xmlns:a16="http://schemas.microsoft.com/office/drawing/2014/main" id="{B03114E0-8B4C-2682-3CC6-B46292F5C5A8}"/>
              </a:ext>
            </a:extLst>
          </p:cNvPr>
          <p:cNvSpPr>
            <a:spLocks noGrp="1"/>
          </p:cNvSpPr>
          <p:nvPr>
            <p:ph type="body" sz="quarter" idx="30"/>
          </p:nvPr>
        </p:nvSpPr>
        <p:spPr>
          <a:xfrm>
            <a:off x="1350882" y="4304227"/>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4">
            <a:extLst>
              <a:ext uri="{FF2B5EF4-FFF2-40B4-BE49-F238E27FC236}">
                <a16:creationId xmlns:a16="http://schemas.microsoft.com/office/drawing/2014/main" id="{0CAA7841-6A94-0423-C9A5-F0DAC13E1FE1}"/>
              </a:ext>
            </a:extLst>
          </p:cNvPr>
          <p:cNvSpPr>
            <a:spLocks noGrp="1"/>
          </p:cNvSpPr>
          <p:nvPr>
            <p:ph type="body" sz="quarter" idx="31"/>
          </p:nvPr>
        </p:nvSpPr>
        <p:spPr>
          <a:xfrm>
            <a:off x="1350882" y="500734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6" name="Text Placeholder 4">
            <a:extLst>
              <a:ext uri="{FF2B5EF4-FFF2-40B4-BE49-F238E27FC236}">
                <a16:creationId xmlns:a16="http://schemas.microsoft.com/office/drawing/2014/main" id="{7B5FD3B6-76B8-15BE-1095-920EE0124417}"/>
              </a:ext>
            </a:extLst>
          </p:cNvPr>
          <p:cNvSpPr>
            <a:spLocks noGrp="1"/>
          </p:cNvSpPr>
          <p:nvPr>
            <p:ph type="body" sz="quarter" idx="32"/>
          </p:nvPr>
        </p:nvSpPr>
        <p:spPr>
          <a:xfrm>
            <a:off x="1350882" y="571045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421067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88963" y="1436688"/>
            <a:ext cx="7837487" cy="4832350"/>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6147743" y="1606821"/>
            <a:ext cx="5991630"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6372273" y="1794706"/>
            <a:ext cx="5454118"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8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382720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002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6" name="framing box">
            <a:extLst>
              <a:ext uri="{FF2B5EF4-FFF2-40B4-BE49-F238E27FC236}">
                <a16:creationId xmlns:a16="http://schemas.microsoft.com/office/drawing/2014/main" id="{66D44BDC-1234-8860-5A7F-A42E452F34CE}"/>
              </a:ext>
              <a:ext uri="{C183D7F6-B498-43B3-948B-1728B52AA6E4}">
                <adec:decorative xmlns:adec="http://schemas.microsoft.com/office/drawing/2017/decorative" val="1"/>
              </a:ext>
            </a:extLst>
          </p:cNvPr>
          <p:cNvGrpSpPr/>
          <p:nvPr userDrawn="1"/>
        </p:nvGrpSpPr>
        <p:grpSpPr>
          <a:xfrm>
            <a:off x="511233" y="1362896"/>
            <a:ext cx="5440305" cy="5117683"/>
            <a:chOff x="491544" y="1827015"/>
            <a:chExt cx="2442111" cy="4161199"/>
          </a:xfrm>
        </p:grpSpPr>
        <p:sp>
          <p:nvSpPr>
            <p:cNvPr id="7" name="Rectangle 6">
              <a:extLst>
                <a:ext uri="{FF2B5EF4-FFF2-40B4-BE49-F238E27FC236}">
                  <a16:creationId xmlns:a16="http://schemas.microsoft.com/office/drawing/2014/main" id="{62A57D52-85B4-170C-F9E6-7E4CA2FEDB0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08FBDF10-C5FB-5887-0581-22881A23243A}"/>
                </a:ext>
              </a:extLst>
            </p:cNvPr>
            <p:cNvSpPr/>
            <p:nvPr/>
          </p:nvSpPr>
          <p:spPr bwMode="auto">
            <a:xfrm>
              <a:off x="563291" y="1954254"/>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9" name="Text">
            <a:extLst>
              <a:ext uri="{FF2B5EF4-FFF2-40B4-BE49-F238E27FC236}">
                <a16:creationId xmlns:a16="http://schemas.microsoft.com/office/drawing/2014/main" id="{F93E5693-0BBD-802B-62FE-18C703127FC8}"/>
              </a:ext>
            </a:extLst>
          </p:cNvPr>
          <p:cNvSpPr>
            <a:spLocks noGrp="1"/>
          </p:cNvSpPr>
          <p:nvPr>
            <p:ph type="body" sz="quarter" idx="12"/>
          </p:nvPr>
        </p:nvSpPr>
        <p:spPr>
          <a:xfrm>
            <a:off x="768102"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grpSp>
        <p:nvGrpSpPr>
          <p:cNvPr id="10" name="framing box">
            <a:extLst>
              <a:ext uri="{FF2B5EF4-FFF2-40B4-BE49-F238E27FC236}">
                <a16:creationId xmlns:a16="http://schemas.microsoft.com/office/drawing/2014/main" id="{0D291DB2-9DE1-D32A-FB5B-C5570C70B7DD}"/>
              </a:ext>
              <a:ext uri="{C183D7F6-B498-43B3-948B-1728B52AA6E4}">
                <adec:decorative xmlns:adec="http://schemas.microsoft.com/office/drawing/2017/decorative" val="1"/>
              </a:ext>
            </a:extLst>
          </p:cNvPr>
          <p:cNvGrpSpPr/>
          <p:nvPr userDrawn="1"/>
        </p:nvGrpSpPr>
        <p:grpSpPr>
          <a:xfrm>
            <a:off x="6242050" y="1362896"/>
            <a:ext cx="5440305" cy="5117683"/>
            <a:chOff x="491544" y="1827015"/>
            <a:chExt cx="2442111" cy="4161199"/>
          </a:xfrm>
        </p:grpSpPr>
        <p:sp>
          <p:nvSpPr>
            <p:cNvPr id="11" name="Rectangle 10">
              <a:extLst>
                <a:ext uri="{FF2B5EF4-FFF2-40B4-BE49-F238E27FC236}">
                  <a16:creationId xmlns:a16="http://schemas.microsoft.com/office/drawing/2014/main" id="{0AD9974F-C0CE-7C38-074F-DC70E4A61F3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CB87066F-CA32-AF01-8D46-6A845C6D9D0B}"/>
                </a:ext>
              </a:extLst>
            </p:cNvPr>
            <p:cNvSpPr/>
            <p:nvPr/>
          </p:nvSpPr>
          <p:spPr bwMode="auto">
            <a:xfrm>
              <a:off x="563291" y="1954255"/>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3" name="Text">
            <a:extLst>
              <a:ext uri="{FF2B5EF4-FFF2-40B4-BE49-F238E27FC236}">
                <a16:creationId xmlns:a16="http://schemas.microsoft.com/office/drawing/2014/main" id="{4E2CA4D4-EAA3-6D5E-CAE3-5A5FDA3D63FE}"/>
              </a:ext>
            </a:extLst>
          </p:cNvPr>
          <p:cNvSpPr>
            <a:spLocks noGrp="1"/>
          </p:cNvSpPr>
          <p:nvPr>
            <p:ph type="body" sz="quarter" idx="13"/>
          </p:nvPr>
        </p:nvSpPr>
        <p:spPr>
          <a:xfrm>
            <a:off x="6498919"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701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39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420300"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147227" y="457200"/>
            <a:ext cx="8793766" cy="5421962"/>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93688" y="2017713"/>
            <a:ext cx="6406469"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26497" y="2160241"/>
            <a:ext cx="5554439"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30787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3179801"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768064" y="310670"/>
            <a:ext cx="8188287" cy="5048642"/>
          </a:xfrm>
          <a:solidFill>
            <a:schemeClr val="tx1">
              <a:lumMod val="95000"/>
            </a:schemeClr>
          </a:solidFill>
        </p:spPr>
        <p:txBody>
          <a:bodyPr/>
          <a:lstStyle/>
          <a:p>
            <a:endParaRPr lang="en-US"/>
          </a:p>
        </p:txBody>
      </p:sp>
      <p:grpSp>
        <p:nvGrpSpPr>
          <p:cNvPr id="52" name="Group 51">
            <a:extLst>
              <a:ext uri="{FF2B5EF4-FFF2-40B4-BE49-F238E27FC236}">
                <a16:creationId xmlns:a16="http://schemas.microsoft.com/office/drawing/2014/main" id="{251DF9E3-4052-87B1-C426-DA0BF860FE60}"/>
              </a:ext>
            </a:extLst>
          </p:cNvPr>
          <p:cNvGrpSpPr/>
          <p:nvPr userDrawn="1"/>
        </p:nvGrpSpPr>
        <p:grpSpPr>
          <a:xfrm>
            <a:off x="2424021" y="4749312"/>
            <a:ext cx="2068877" cy="1499346"/>
            <a:chOff x="2204718" y="3826540"/>
            <a:chExt cx="2068877" cy="1271184"/>
          </a:xfrm>
        </p:grpSpPr>
        <p:sp>
          <p:nvSpPr>
            <p:cNvPr id="49" name="Rectangle 48">
              <a:extLst>
                <a:ext uri="{FF2B5EF4-FFF2-40B4-BE49-F238E27FC236}">
                  <a16:creationId xmlns:a16="http://schemas.microsoft.com/office/drawing/2014/main" id="{44C8FEBA-4B12-A5BA-235E-4AA2CFF2942F}"/>
                </a:ext>
              </a:extLst>
            </p:cNvPr>
            <p:cNvSpPr/>
            <p:nvPr userDrawn="1"/>
          </p:nvSpPr>
          <p:spPr bwMode="auto">
            <a:xfrm>
              <a:off x="2204718" y="3826540"/>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E6865359-0F99-52C6-B3BE-994C69B26264}"/>
                </a:ext>
              </a:extLst>
            </p:cNvPr>
            <p:cNvSpPr/>
            <p:nvPr userDrawn="1"/>
          </p:nvSpPr>
          <p:spPr bwMode="auto">
            <a:xfrm>
              <a:off x="2307379" y="3949382"/>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46" name="framing box">
            <a:extLst>
              <a:ext uri="{FF2B5EF4-FFF2-40B4-BE49-F238E27FC236}">
                <a16:creationId xmlns:a16="http://schemas.microsoft.com/office/drawing/2014/main" id="{25FAD9A0-9396-F2C8-33CE-968CAE02F052}"/>
              </a:ext>
              <a:ext uri="{C183D7F6-B498-43B3-948B-1728B52AA6E4}">
                <adec:decorative xmlns:adec="http://schemas.microsoft.com/office/drawing/2017/decorative" val="1"/>
              </a:ext>
            </a:extLst>
          </p:cNvPr>
          <p:cNvGrpSpPr/>
          <p:nvPr userDrawn="1"/>
        </p:nvGrpSpPr>
        <p:grpSpPr>
          <a:xfrm>
            <a:off x="4595559" y="4749312"/>
            <a:ext cx="4181729" cy="1794621"/>
            <a:chOff x="491544" y="1827015"/>
            <a:chExt cx="2442111" cy="4161199"/>
          </a:xfrm>
        </p:grpSpPr>
        <p:sp>
          <p:nvSpPr>
            <p:cNvPr id="47" name="Rectangle 46">
              <a:extLst>
                <a:ext uri="{FF2B5EF4-FFF2-40B4-BE49-F238E27FC236}">
                  <a16:creationId xmlns:a16="http://schemas.microsoft.com/office/drawing/2014/main" id="{5D419869-F10D-8D0F-4CB3-CB0CD8EC9469}"/>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723E14CF-1067-2436-3023-7159D56E448D}"/>
                </a:ext>
              </a:extLst>
            </p:cNvPr>
            <p:cNvSpPr/>
            <p:nvPr/>
          </p:nvSpPr>
          <p:spPr bwMode="auto">
            <a:xfrm>
              <a:off x="556293" y="2143188"/>
              <a:ext cx="2312612" cy="352885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51" name="Group 50">
            <a:extLst>
              <a:ext uri="{FF2B5EF4-FFF2-40B4-BE49-F238E27FC236}">
                <a16:creationId xmlns:a16="http://schemas.microsoft.com/office/drawing/2014/main" id="{A570B83A-7983-5C2D-BD46-5C720E360693}"/>
              </a:ext>
            </a:extLst>
          </p:cNvPr>
          <p:cNvGrpSpPr/>
          <p:nvPr userDrawn="1"/>
        </p:nvGrpSpPr>
        <p:grpSpPr>
          <a:xfrm>
            <a:off x="252483" y="4749312"/>
            <a:ext cx="2068877" cy="1271184"/>
            <a:chOff x="135841" y="3829715"/>
            <a:chExt cx="2068877" cy="1271184"/>
          </a:xfrm>
        </p:grpSpPr>
        <p:sp>
          <p:nvSpPr>
            <p:cNvPr id="34" name="Rectangle 33">
              <a:extLst>
                <a:ext uri="{FF2B5EF4-FFF2-40B4-BE49-F238E27FC236}">
                  <a16:creationId xmlns:a16="http://schemas.microsoft.com/office/drawing/2014/main" id="{58C4E069-2B9B-505B-B157-81E478E60D5C}"/>
                </a:ext>
              </a:extLst>
            </p:cNvPr>
            <p:cNvSpPr/>
            <p:nvPr/>
          </p:nvSpPr>
          <p:spPr bwMode="auto">
            <a:xfrm>
              <a:off x="135841" y="3829715"/>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id="{1DC024EA-DCCB-125B-08D2-B4BCFDCDDE4F}"/>
                </a:ext>
              </a:extLst>
            </p:cNvPr>
            <p:cNvSpPr/>
            <p:nvPr/>
          </p:nvSpPr>
          <p:spPr bwMode="auto">
            <a:xfrm>
              <a:off x="238502" y="3952557"/>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p:nvGrpSpPr>
        <p:grpSpPr>
          <a:xfrm>
            <a:off x="246293" y="2647106"/>
            <a:ext cx="5991630" cy="20174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5"/>
              <a:ext cx="2340859" cy="373585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userDrawn="1">
            <p:ph type="body" sz="quarter" idx="12"/>
          </p:nvPr>
        </p:nvSpPr>
        <p:spPr>
          <a:xfrm>
            <a:off x="381123" y="2834991"/>
            <a:ext cx="5543817"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4E322A93-A520-6D3A-D83F-0AD6943A159F}"/>
              </a:ext>
            </a:extLst>
          </p:cNvPr>
          <p:cNvSpPr>
            <a:spLocks noGrp="1"/>
          </p:cNvSpPr>
          <p:nvPr userDrawn="1">
            <p:ph type="body" sz="quarter" idx="13"/>
          </p:nvPr>
        </p:nvSpPr>
        <p:spPr>
          <a:xfrm>
            <a:off x="311541" y="4956960"/>
            <a:ext cx="1921699" cy="369332"/>
          </a:xfrm>
        </p:spPr>
        <p:txBody>
          <a:bodyPr lIns="182880" rIns="182880"/>
          <a:lstStyle>
            <a:lvl1pPr>
              <a:spcBef>
                <a:spcPts val="0"/>
              </a:spcBef>
              <a:spcAft>
                <a:spcPts val="12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050" kern="1200" spc="0" baseline="0" dirty="0">
                <a:solidFill>
                  <a:schemeClr val="tx1"/>
                </a:solidFill>
                <a:latin typeface="+mn-lt"/>
                <a:ea typeface="+mn-ea"/>
                <a:cs typeface="+mn-cs"/>
              </a:defRPr>
            </a:lvl2pPr>
            <a:lvl3pPr>
              <a:spcBef>
                <a:spcPts val="0"/>
              </a:spcBef>
              <a:spcAft>
                <a:spcPts val="432"/>
              </a:spcAft>
              <a:defRPr sz="10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F1661B26-10EF-891C-8A00-834E9CD4B621}"/>
              </a:ext>
            </a:extLst>
          </p:cNvPr>
          <p:cNvSpPr>
            <a:spLocks noGrp="1"/>
          </p:cNvSpPr>
          <p:nvPr userDrawn="1">
            <p:ph type="body" sz="quarter" idx="14"/>
          </p:nvPr>
        </p:nvSpPr>
        <p:spPr>
          <a:xfrm>
            <a:off x="2464669" y="4956960"/>
            <a:ext cx="1943111" cy="860748"/>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8" name="Text">
            <a:extLst>
              <a:ext uri="{FF2B5EF4-FFF2-40B4-BE49-F238E27FC236}">
                <a16:creationId xmlns:a16="http://schemas.microsoft.com/office/drawing/2014/main" id="{039E15BF-285A-2F18-F13A-371D5FCFCE51}"/>
              </a:ext>
            </a:extLst>
          </p:cNvPr>
          <p:cNvSpPr>
            <a:spLocks noGrp="1"/>
          </p:cNvSpPr>
          <p:nvPr userDrawn="1">
            <p:ph type="body" sz="quarter" idx="15"/>
          </p:nvPr>
        </p:nvSpPr>
        <p:spPr>
          <a:xfrm>
            <a:off x="4697257" y="4956960"/>
            <a:ext cx="3959982" cy="676083"/>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118399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085337" cy="492443"/>
          </a:xfrm>
        </p:spPr>
        <p:txBody>
          <a:bodyPr/>
          <a:lstStyle>
            <a:lvl1pPr algn="l">
              <a:defRPr/>
            </a:lvl1pPr>
          </a:lstStyle>
          <a:p>
            <a:r>
              <a:rPr lang="en-US"/>
              <a:t>Click to edit Master</a:t>
            </a:r>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52585" y="1465075"/>
            <a:ext cx="4600309" cy="2664665"/>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30582" y="1787178"/>
            <a:ext cx="4243018" cy="1516313"/>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008562" y="0"/>
            <a:ext cx="7183438" cy="6858000"/>
          </a:xfrm>
          <a:solidFill>
            <a:schemeClr val="tx1">
              <a:lumMod val="95000"/>
            </a:schemeClr>
          </a:solidFill>
        </p:spPr>
        <p:txBody>
          <a:bodyPr/>
          <a:lstStyle/>
          <a:p>
            <a:endParaRPr lang="en-US"/>
          </a:p>
        </p:txBody>
      </p:sp>
    </p:spTree>
    <p:extLst>
      <p:ext uri="{BB962C8B-B14F-4D97-AF65-F5344CB8AC3E}">
        <p14:creationId xmlns:p14="http://schemas.microsoft.com/office/powerpoint/2010/main" val="3889552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8_TITLE &amp; SUB">
    <p:spTree>
      <p:nvGrpSpPr>
        <p:cNvPr id="1" name=""/>
        <p:cNvGrpSpPr/>
        <p:nvPr/>
      </p:nvGrpSpPr>
      <p:grpSpPr>
        <a:xfrm>
          <a:off x="0" y="0"/>
          <a:ext cx="0" cy="0"/>
          <a:chOff x="0" y="0"/>
          <a:chExt cx="0" cy="0"/>
        </a:xfrm>
      </p:grpSpPr>
      <p:grpSp>
        <p:nvGrpSpPr>
          <p:cNvPr id="11" name="framing box">
            <a:extLst>
              <a:ext uri="{FF2B5EF4-FFF2-40B4-BE49-F238E27FC236}">
                <a16:creationId xmlns:a16="http://schemas.microsoft.com/office/drawing/2014/main" id="{56B5A630-1B2E-395E-706D-5BC568775085}"/>
              </a:ext>
              <a:ext uri="{C183D7F6-B498-43B3-948B-1728B52AA6E4}">
                <adec:decorative xmlns:adec="http://schemas.microsoft.com/office/drawing/2017/decorative" val="1"/>
              </a:ext>
            </a:extLst>
          </p:cNvPr>
          <p:cNvGrpSpPr/>
          <p:nvPr userDrawn="1"/>
        </p:nvGrpSpPr>
        <p:grpSpPr>
          <a:xfrm>
            <a:off x="6257032" y="1465075"/>
            <a:ext cx="5115481" cy="4803963"/>
            <a:chOff x="491544" y="1827015"/>
            <a:chExt cx="2442111" cy="4161199"/>
          </a:xfrm>
        </p:grpSpPr>
        <p:sp>
          <p:nvSpPr>
            <p:cNvPr id="12" name="Rectangle 11">
              <a:extLst>
                <a:ext uri="{FF2B5EF4-FFF2-40B4-BE49-F238E27FC236}">
                  <a16:creationId xmlns:a16="http://schemas.microsoft.com/office/drawing/2014/main" id="{F25E9CFA-1553-A626-5C02-9E98E057A02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18D6B971-CCC4-96FB-932A-7F9B6BE49EC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grpSp>
        <p:nvGrpSpPr>
          <p:cNvPr id="7" name="framing box">
            <a:extLst>
              <a:ext uri="{FF2B5EF4-FFF2-40B4-BE49-F238E27FC236}">
                <a16:creationId xmlns:a16="http://schemas.microsoft.com/office/drawing/2014/main" id="{FC76BF30-21E2-7EA1-E05C-41150ACDDE41}"/>
              </a:ext>
              <a:ext uri="{C183D7F6-B498-43B3-948B-1728B52AA6E4}">
                <adec:decorative xmlns:adec="http://schemas.microsoft.com/office/drawing/2017/decorative" val="1"/>
              </a:ext>
            </a:extLst>
          </p:cNvPr>
          <p:cNvGrpSpPr/>
          <p:nvPr userDrawn="1"/>
        </p:nvGrpSpPr>
        <p:grpSpPr>
          <a:xfrm>
            <a:off x="713441" y="1465075"/>
            <a:ext cx="5115481" cy="4803963"/>
            <a:chOff x="491544" y="1827015"/>
            <a:chExt cx="2442111" cy="4161199"/>
          </a:xfrm>
        </p:grpSpPr>
        <p:sp>
          <p:nvSpPr>
            <p:cNvPr id="8" name="Rectangle 7">
              <a:extLst>
                <a:ext uri="{FF2B5EF4-FFF2-40B4-BE49-F238E27FC236}">
                  <a16:creationId xmlns:a16="http://schemas.microsoft.com/office/drawing/2014/main" id="{160EFC5E-9347-5B76-DF36-AAFAF9C52A7D}"/>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7A7535BB-45AD-E547-F964-6AEC6C39712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4C037970-EDE2-C91E-ADCE-4CCD8B2516AE}"/>
              </a:ext>
            </a:extLst>
          </p:cNvPr>
          <p:cNvSpPr>
            <a:spLocks noGrp="1"/>
          </p:cNvSpPr>
          <p:nvPr>
            <p:ph type="body" sz="quarter" idx="12"/>
          </p:nvPr>
        </p:nvSpPr>
        <p:spPr>
          <a:xfrm>
            <a:off x="819486"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6" name="Text">
            <a:extLst>
              <a:ext uri="{FF2B5EF4-FFF2-40B4-BE49-F238E27FC236}">
                <a16:creationId xmlns:a16="http://schemas.microsoft.com/office/drawing/2014/main" id="{C58B0EB6-9930-8EC4-37DF-4FF9E179C4EC}"/>
              </a:ext>
            </a:extLst>
          </p:cNvPr>
          <p:cNvSpPr>
            <a:spLocks noGrp="1"/>
          </p:cNvSpPr>
          <p:nvPr>
            <p:ph type="body" sz="quarter" idx="15"/>
          </p:nvPr>
        </p:nvSpPr>
        <p:spPr>
          <a:xfrm>
            <a:off x="862518" y="3634664"/>
            <a:ext cx="1607632"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7" name="Text">
            <a:extLst>
              <a:ext uri="{FF2B5EF4-FFF2-40B4-BE49-F238E27FC236}">
                <a16:creationId xmlns:a16="http://schemas.microsoft.com/office/drawing/2014/main" id="{362BC757-63A8-37BE-B7F5-6D7E81414245}"/>
              </a:ext>
            </a:extLst>
          </p:cNvPr>
          <p:cNvSpPr>
            <a:spLocks noGrp="1"/>
          </p:cNvSpPr>
          <p:nvPr>
            <p:ph type="body" sz="quarter" idx="16"/>
          </p:nvPr>
        </p:nvSpPr>
        <p:spPr>
          <a:xfrm>
            <a:off x="2466109" y="3634664"/>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8" name="Text">
            <a:extLst>
              <a:ext uri="{FF2B5EF4-FFF2-40B4-BE49-F238E27FC236}">
                <a16:creationId xmlns:a16="http://schemas.microsoft.com/office/drawing/2014/main" id="{7B4B7A5D-3421-4692-5A17-3E7580330090}"/>
              </a:ext>
            </a:extLst>
          </p:cNvPr>
          <p:cNvSpPr>
            <a:spLocks noGrp="1"/>
          </p:cNvSpPr>
          <p:nvPr>
            <p:ph type="body" sz="quarter" idx="17"/>
          </p:nvPr>
        </p:nvSpPr>
        <p:spPr>
          <a:xfrm>
            <a:off x="3776358" y="3634664"/>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2" name="Text">
            <a:extLst>
              <a:ext uri="{FF2B5EF4-FFF2-40B4-BE49-F238E27FC236}">
                <a16:creationId xmlns:a16="http://schemas.microsoft.com/office/drawing/2014/main" id="{9E7BB6CA-E8AE-5880-BD0F-CB5E4C747CCE}"/>
              </a:ext>
            </a:extLst>
          </p:cNvPr>
          <p:cNvSpPr>
            <a:spLocks noGrp="1"/>
          </p:cNvSpPr>
          <p:nvPr>
            <p:ph type="body" sz="quarter" idx="18"/>
          </p:nvPr>
        </p:nvSpPr>
        <p:spPr>
          <a:xfrm>
            <a:off x="862517" y="4887930"/>
            <a:ext cx="156333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3" name="Text">
            <a:extLst>
              <a:ext uri="{FF2B5EF4-FFF2-40B4-BE49-F238E27FC236}">
                <a16:creationId xmlns:a16="http://schemas.microsoft.com/office/drawing/2014/main" id="{8AD88ACA-8ABE-FEFE-218E-7CA73C44F23F}"/>
              </a:ext>
            </a:extLst>
          </p:cNvPr>
          <p:cNvSpPr>
            <a:spLocks noGrp="1"/>
          </p:cNvSpPr>
          <p:nvPr>
            <p:ph type="body" sz="quarter" idx="19"/>
          </p:nvPr>
        </p:nvSpPr>
        <p:spPr>
          <a:xfrm>
            <a:off x="2466109" y="4887930"/>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4" name="Text">
            <a:extLst>
              <a:ext uri="{FF2B5EF4-FFF2-40B4-BE49-F238E27FC236}">
                <a16:creationId xmlns:a16="http://schemas.microsoft.com/office/drawing/2014/main" id="{E1BC2C54-33E6-5382-F419-21ED4B467EB6}"/>
              </a:ext>
            </a:extLst>
          </p:cNvPr>
          <p:cNvSpPr>
            <a:spLocks noGrp="1"/>
          </p:cNvSpPr>
          <p:nvPr>
            <p:ph type="body" sz="quarter" idx="20"/>
          </p:nvPr>
        </p:nvSpPr>
        <p:spPr>
          <a:xfrm>
            <a:off x="3776358" y="4887930"/>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4" name="Text">
            <a:extLst>
              <a:ext uri="{FF2B5EF4-FFF2-40B4-BE49-F238E27FC236}">
                <a16:creationId xmlns:a16="http://schemas.microsoft.com/office/drawing/2014/main" id="{E68FF06C-64D5-AF84-6406-014BD02A2089}"/>
              </a:ext>
            </a:extLst>
          </p:cNvPr>
          <p:cNvSpPr>
            <a:spLocks noGrp="1"/>
          </p:cNvSpPr>
          <p:nvPr>
            <p:ph type="body" sz="quarter" idx="13"/>
          </p:nvPr>
        </p:nvSpPr>
        <p:spPr>
          <a:xfrm>
            <a:off x="6363077"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5" name="Text">
            <a:extLst>
              <a:ext uri="{FF2B5EF4-FFF2-40B4-BE49-F238E27FC236}">
                <a16:creationId xmlns:a16="http://schemas.microsoft.com/office/drawing/2014/main" id="{014ABA2F-5855-62FF-C26D-39FFCB381493}"/>
              </a:ext>
            </a:extLst>
          </p:cNvPr>
          <p:cNvSpPr>
            <a:spLocks noGrp="1"/>
          </p:cNvSpPr>
          <p:nvPr>
            <p:ph type="body" sz="quarter" idx="14"/>
          </p:nvPr>
        </p:nvSpPr>
        <p:spPr>
          <a:xfrm>
            <a:off x="6363077" y="3634664"/>
            <a:ext cx="4864207" cy="919226"/>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07139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a:extLst>
              <a:ext uri="{FF2B5EF4-FFF2-40B4-BE49-F238E27FC236}">
                <a16:creationId xmlns:a16="http://schemas.microsoft.com/office/drawing/2014/main" id="{62386ECC-9432-9E97-E568-EC685CC063F1}"/>
              </a:ext>
            </a:extLst>
          </p:cNvPr>
          <p:cNvSpPr>
            <a:spLocks noGrp="1"/>
          </p:cNvSpPr>
          <p:nvPr>
            <p:ph type="body" sz="quarter" idx="12"/>
          </p:nvPr>
        </p:nvSpPr>
        <p:spPr>
          <a:xfrm>
            <a:off x="93743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5" name="Text">
            <a:extLst>
              <a:ext uri="{FF2B5EF4-FFF2-40B4-BE49-F238E27FC236}">
                <a16:creationId xmlns:a16="http://schemas.microsoft.com/office/drawing/2014/main" id="{9B0F3132-F571-D197-DF66-DB76478BE9E1}"/>
              </a:ext>
            </a:extLst>
          </p:cNvPr>
          <p:cNvSpPr>
            <a:spLocks noGrp="1"/>
          </p:cNvSpPr>
          <p:nvPr>
            <p:ph type="body" sz="quarter" idx="31"/>
          </p:nvPr>
        </p:nvSpPr>
        <p:spPr>
          <a:xfrm>
            <a:off x="360995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6" name="Text">
            <a:extLst>
              <a:ext uri="{FF2B5EF4-FFF2-40B4-BE49-F238E27FC236}">
                <a16:creationId xmlns:a16="http://schemas.microsoft.com/office/drawing/2014/main" id="{22C86FAE-3158-BD9E-737A-5749EB0116A0}"/>
              </a:ext>
            </a:extLst>
          </p:cNvPr>
          <p:cNvSpPr>
            <a:spLocks noGrp="1"/>
          </p:cNvSpPr>
          <p:nvPr>
            <p:ph type="body" sz="quarter" idx="32"/>
          </p:nvPr>
        </p:nvSpPr>
        <p:spPr>
          <a:xfrm>
            <a:off x="93743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7" name="Text">
            <a:extLst>
              <a:ext uri="{FF2B5EF4-FFF2-40B4-BE49-F238E27FC236}">
                <a16:creationId xmlns:a16="http://schemas.microsoft.com/office/drawing/2014/main" id="{2E038EA9-9C07-123A-DBA5-278B73FDBCC8}"/>
              </a:ext>
            </a:extLst>
          </p:cNvPr>
          <p:cNvSpPr>
            <a:spLocks noGrp="1"/>
          </p:cNvSpPr>
          <p:nvPr>
            <p:ph type="body" sz="quarter" idx="33"/>
          </p:nvPr>
        </p:nvSpPr>
        <p:spPr>
          <a:xfrm>
            <a:off x="360995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 name="Text Placeholder 4">
            <a:extLst>
              <a:ext uri="{FF2B5EF4-FFF2-40B4-BE49-F238E27FC236}">
                <a16:creationId xmlns:a16="http://schemas.microsoft.com/office/drawing/2014/main" id="{B3F58741-95DB-86DC-398B-9A62E02AE6B6}"/>
              </a:ext>
            </a:extLst>
          </p:cNvPr>
          <p:cNvSpPr>
            <a:spLocks noGrp="1"/>
          </p:cNvSpPr>
          <p:nvPr>
            <p:ph type="body" sz="quarter" idx="26"/>
          </p:nvPr>
        </p:nvSpPr>
        <p:spPr>
          <a:xfrm>
            <a:off x="7185025" y="2017713"/>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5" name="Text Placeholder 4">
            <a:extLst>
              <a:ext uri="{FF2B5EF4-FFF2-40B4-BE49-F238E27FC236}">
                <a16:creationId xmlns:a16="http://schemas.microsoft.com/office/drawing/2014/main" id="{4CCC6644-95D1-D41A-735B-B81476C8AED3}"/>
              </a:ext>
            </a:extLst>
          </p:cNvPr>
          <p:cNvSpPr>
            <a:spLocks noGrp="1"/>
          </p:cNvSpPr>
          <p:nvPr>
            <p:ph type="body" sz="quarter" idx="27"/>
          </p:nvPr>
        </p:nvSpPr>
        <p:spPr>
          <a:xfrm>
            <a:off x="7185025" y="2879434"/>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6" name="Text Placeholder 4">
            <a:extLst>
              <a:ext uri="{FF2B5EF4-FFF2-40B4-BE49-F238E27FC236}">
                <a16:creationId xmlns:a16="http://schemas.microsoft.com/office/drawing/2014/main" id="{17D89023-0C9A-5CE2-EFDE-04F740876CC5}"/>
              </a:ext>
            </a:extLst>
          </p:cNvPr>
          <p:cNvSpPr>
            <a:spLocks noGrp="1"/>
          </p:cNvSpPr>
          <p:nvPr>
            <p:ph type="body" sz="quarter" idx="28"/>
          </p:nvPr>
        </p:nvSpPr>
        <p:spPr>
          <a:xfrm>
            <a:off x="7185025" y="3741155"/>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9" name="Text Placeholder 4">
            <a:extLst>
              <a:ext uri="{FF2B5EF4-FFF2-40B4-BE49-F238E27FC236}">
                <a16:creationId xmlns:a16="http://schemas.microsoft.com/office/drawing/2014/main" id="{8CAC9D21-CD4C-378F-C79A-87ACB28D6281}"/>
              </a:ext>
            </a:extLst>
          </p:cNvPr>
          <p:cNvSpPr>
            <a:spLocks noGrp="1"/>
          </p:cNvSpPr>
          <p:nvPr>
            <p:ph type="body" sz="quarter" idx="29"/>
          </p:nvPr>
        </p:nvSpPr>
        <p:spPr>
          <a:xfrm>
            <a:off x="7185025" y="4602876"/>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20" name="Text Placeholder 4">
            <a:extLst>
              <a:ext uri="{FF2B5EF4-FFF2-40B4-BE49-F238E27FC236}">
                <a16:creationId xmlns:a16="http://schemas.microsoft.com/office/drawing/2014/main" id="{DAC08732-ECC8-0652-F680-4777680D7672}"/>
              </a:ext>
            </a:extLst>
          </p:cNvPr>
          <p:cNvSpPr>
            <a:spLocks noGrp="1"/>
          </p:cNvSpPr>
          <p:nvPr>
            <p:ph type="body" sz="quarter" idx="30"/>
          </p:nvPr>
        </p:nvSpPr>
        <p:spPr>
          <a:xfrm>
            <a:off x="7185025" y="5464597"/>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65796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0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099797" y="3509221"/>
            <a:ext cx="2756410" cy="425390"/>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353822" y="2018662"/>
            <a:ext cx="2756410" cy="346943"/>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8884800" y="2394419"/>
            <a:ext cx="3269902"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B7638E85-C30D-6E95-E734-AEA1CBB50EBF}"/>
              </a:ext>
            </a:extLst>
          </p:cNvPr>
          <p:cNvSpPr>
            <a:spLocks noGrp="1"/>
          </p:cNvSpPr>
          <p:nvPr>
            <p:ph type="body" sz="quarter" idx="15" hasCustomPrompt="1"/>
          </p:nvPr>
        </p:nvSpPr>
        <p:spPr>
          <a:xfrm>
            <a:off x="8085312" y="6213923"/>
            <a:ext cx="3269902" cy="153888"/>
          </a:xfrm>
        </p:spPr>
        <p:txBody>
          <a:bodyPr lIns="182880" rIns="182880"/>
          <a:lstStyle>
            <a:lvl1pPr algn="r">
              <a:spcBef>
                <a:spcPts val="0"/>
              </a:spcBef>
              <a:spcAft>
                <a:spcPts val="1200"/>
              </a:spcAft>
              <a:defRPr lang="en-US" sz="1000" kern="1200" spc="0" baseline="0" dirty="0">
                <a:solidFill>
                  <a:schemeClr val="tx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24" name="Source">
            <a:extLst>
              <a:ext uri="{FF2B5EF4-FFF2-40B4-BE49-F238E27FC236}">
                <a16:creationId xmlns:a16="http://schemas.microsoft.com/office/drawing/2014/main" id="{2535FBE8-7AD9-9970-494B-65F7FF53D673}"/>
              </a:ext>
            </a:extLst>
          </p:cNvPr>
          <p:cNvSpPr>
            <a:spLocks noGrp="1"/>
          </p:cNvSpPr>
          <p:nvPr>
            <p:ph type="body" sz="quarter" idx="16" hasCustomPrompt="1"/>
          </p:nvPr>
        </p:nvSpPr>
        <p:spPr>
          <a:xfrm>
            <a:off x="4667956" y="6438670"/>
            <a:ext cx="6698782" cy="123111"/>
          </a:xfrm>
        </p:spPr>
        <p:txBody>
          <a:bodyPr lIns="182880" rIns="182880"/>
          <a:lstStyle>
            <a:lvl1pPr algn="r">
              <a:spcBef>
                <a:spcPts val="0"/>
              </a:spcBef>
              <a:spcAft>
                <a:spcPts val="600"/>
              </a:spcAft>
              <a:defRPr lang="en-US" sz="800" kern="1200" spc="0" baseline="0" dirty="0">
                <a:solidFill>
                  <a:schemeClr val="accent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Tree>
    <p:extLst>
      <p:ext uri="{BB962C8B-B14F-4D97-AF65-F5344CB8AC3E}">
        <p14:creationId xmlns:p14="http://schemas.microsoft.com/office/powerpoint/2010/main" val="2717878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1436688"/>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287338" y="6433508"/>
            <a:ext cx="11315700" cy="261610"/>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Line 2</a:t>
            </a:r>
          </a:p>
        </p:txBody>
      </p:sp>
    </p:spTree>
    <p:extLst>
      <p:ext uri="{BB962C8B-B14F-4D97-AF65-F5344CB8AC3E}">
        <p14:creationId xmlns:p14="http://schemas.microsoft.com/office/powerpoint/2010/main" val="178283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2_TITLE &amp; SUB">
    <p:spTree>
      <p:nvGrpSpPr>
        <p:cNvPr id="1" name=""/>
        <p:cNvGrpSpPr/>
        <p:nvPr/>
      </p:nvGrpSpPr>
      <p:grpSpPr>
        <a:xfrm>
          <a:off x="0" y="0"/>
          <a:ext cx="0" cy="0"/>
          <a:chOff x="0" y="0"/>
          <a:chExt cx="0" cy="0"/>
        </a:xfrm>
      </p:grpSpPr>
      <p:grpSp>
        <p:nvGrpSpPr>
          <p:cNvPr id="4" name="framing box">
            <a:extLst>
              <a:ext uri="{FF2B5EF4-FFF2-40B4-BE49-F238E27FC236}">
                <a16:creationId xmlns:a16="http://schemas.microsoft.com/office/drawing/2014/main" id="{CC55AA3C-E85D-A63F-16B1-67B02C99DA52}"/>
              </a:ext>
              <a:ext uri="{C183D7F6-B498-43B3-948B-1728B52AA6E4}">
                <adec:decorative xmlns:adec="http://schemas.microsoft.com/office/drawing/2017/decorative" val="1"/>
              </a:ext>
            </a:extLst>
          </p:cNvPr>
          <p:cNvGrpSpPr/>
          <p:nvPr userDrawn="1"/>
        </p:nvGrpSpPr>
        <p:grpSpPr>
          <a:xfrm>
            <a:off x="287338" y="1204704"/>
            <a:ext cx="8228696" cy="5348107"/>
            <a:chOff x="491544" y="1827015"/>
            <a:chExt cx="2442111" cy="4161199"/>
          </a:xfrm>
        </p:grpSpPr>
        <p:sp>
          <p:nvSpPr>
            <p:cNvPr id="8" name="Rectangle 7">
              <a:extLst>
                <a:ext uri="{FF2B5EF4-FFF2-40B4-BE49-F238E27FC236}">
                  <a16:creationId xmlns:a16="http://schemas.microsoft.com/office/drawing/2014/main" id="{2096D0FA-A471-217B-0BCC-AFC473380A12}"/>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841A9A9-676D-2011-9A7B-4FBC520E6B8C}"/>
                </a:ext>
              </a:extLst>
            </p:cNvPr>
            <p:cNvSpPr/>
            <p:nvPr/>
          </p:nvSpPr>
          <p:spPr bwMode="auto">
            <a:xfrm>
              <a:off x="537540" y="1940628"/>
              <a:ext cx="2350119" cy="3933972"/>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601853" y="6229566"/>
            <a:ext cx="11315700" cy="138499"/>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5" name="Text">
            <a:extLst>
              <a:ext uri="{FF2B5EF4-FFF2-40B4-BE49-F238E27FC236}">
                <a16:creationId xmlns:a16="http://schemas.microsoft.com/office/drawing/2014/main" id="{7691C3A2-9AE8-275C-8D68-0720EFF36839}"/>
              </a:ext>
            </a:extLst>
          </p:cNvPr>
          <p:cNvSpPr>
            <a:spLocks noGrp="1"/>
          </p:cNvSpPr>
          <p:nvPr>
            <p:ph type="body" sz="quarter" idx="12"/>
          </p:nvPr>
        </p:nvSpPr>
        <p:spPr>
          <a:xfrm>
            <a:off x="8777288" y="1436688"/>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6ED78DE7-301F-CCDC-F67B-C8B48C5B6D8A}"/>
              </a:ext>
            </a:extLst>
          </p:cNvPr>
          <p:cNvSpPr>
            <a:spLocks noGrp="1"/>
          </p:cNvSpPr>
          <p:nvPr>
            <p:ph type="body" sz="quarter" idx="17"/>
          </p:nvPr>
        </p:nvSpPr>
        <p:spPr>
          <a:xfrm>
            <a:off x="8777288" y="4108011"/>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7" name="Text">
            <a:extLst>
              <a:ext uri="{FF2B5EF4-FFF2-40B4-BE49-F238E27FC236}">
                <a16:creationId xmlns:a16="http://schemas.microsoft.com/office/drawing/2014/main" id="{C2EC4F45-397E-CB47-6460-B498984E804C}"/>
              </a:ext>
            </a:extLst>
          </p:cNvPr>
          <p:cNvSpPr>
            <a:spLocks noGrp="1"/>
          </p:cNvSpPr>
          <p:nvPr>
            <p:ph type="body" sz="quarter" idx="18"/>
          </p:nvPr>
        </p:nvSpPr>
        <p:spPr>
          <a:xfrm>
            <a:off x="601853" y="5647890"/>
            <a:ext cx="7279943" cy="215444"/>
          </a:xfrm>
        </p:spPr>
        <p:txBody>
          <a:bodyPr lIns="0" rIns="0"/>
          <a:lstStyle>
            <a:lvl1pPr>
              <a:spcBef>
                <a:spcPts val="0"/>
              </a:spcBef>
              <a:spcAft>
                <a:spcPts val="1200"/>
              </a:spcAft>
              <a:defRPr lang="en-US" sz="1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45034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3_TITLE &amp; SUB">
    <p:spTree>
      <p:nvGrpSpPr>
        <p:cNvPr id="1" name=""/>
        <p:cNvGrpSpPr/>
        <p:nvPr/>
      </p:nvGrpSpPr>
      <p:grpSpPr>
        <a:xfrm>
          <a:off x="0" y="0"/>
          <a:ext cx="0" cy="0"/>
          <a:chOff x="0" y="0"/>
          <a:chExt cx="0" cy="0"/>
        </a:xfrm>
      </p:grpSpPr>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19547" y="1003610"/>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46331"/>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2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336286" cy="1043363"/>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555697" y="3340090"/>
            <a:ext cx="5247143" cy="2840037"/>
          </a:xfrm>
        </p:spPr>
        <p:txBody>
          <a:bodyPr/>
          <a:lstStyle/>
          <a:p>
            <a:endParaRPr lang="en-US"/>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555697" y="6403423"/>
            <a:ext cx="5336287"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1109851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2915847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CA4BAD08-F0F1-350D-4B56-1869EBC8BEB0}"/>
              </a:ext>
            </a:extLst>
          </p:cNvPr>
          <p:cNvSpPr>
            <a:spLocks noGrp="1"/>
          </p:cNvSpPr>
          <p:nvPr>
            <p:ph type="body" sz="quarter" idx="12"/>
          </p:nvPr>
        </p:nvSpPr>
        <p:spPr>
          <a:xfrm>
            <a:off x="577851" y="2400300"/>
            <a:ext cx="631666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5" name="Text">
            <a:extLst>
              <a:ext uri="{FF2B5EF4-FFF2-40B4-BE49-F238E27FC236}">
                <a16:creationId xmlns:a16="http://schemas.microsoft.com/office/drawing/2014/main" id="{5E1D5AB3-3D81-A2CA-A0C2-5BA814F4BE60}"/>
              </a:ext>
            </a:extLst>
          </p:cNvPr>
          <p:cNvSpPr>
            <a:spLocks noGrp="1"/>
          </p:cNvSpPr>
          <p:nvPr>
            <p:ph type="body" sz="quarter" idx="13"/>
          </p:nvPr>
        </p:nvSpPr>
        <p:spPr>
          <a:xfrm>
            <a:off x="7185025" y="2400300"/>
            <a:ext cx="443071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3953758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1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1" name="Text Placeholder 4">
            <a:extLst>
              <a:ext uri="{FF2B5EF4-FFF2-40B4-BE49-F238E27FC236}">
                <a16:creationId xmlns:a16="http://schemas.microsoft.com/office/drawing/2014/main" id="{A1F7FCED-B0A9-BE18-306D-E4BA3D6A0AA0}"/>
              </a:ext>
            </a:extLst>
          </p:cNvPr>
          <p:cNvSpPr>
            <a:spLocks noGrp="1"/>
          </p:cNvSpPr>
          <p:nvPr>
            <p:ph type="body" sz="quarter" idx="31"/>
          </p:nvPr>
        </p:nvSpPr>
        <p:spPr>
          <a:xfrm>
            <a:off x="936814" y="2636938"/>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3" name="Text Placeholder 4">
            <a:extLst>
              <a:ext uri="{FF2B5EF4-FFF2-40B4-BE49-F238E27FC236}">
                <a16:creationId xmlns:a16="http://schemas.microsoft.com/office/drawing/2014/main" id="{CB56242C-1A91-D6D5-961D-590E25CBD6D0}"/>
              </a:ext>
            </a:extLst>
          </p:cNvPr>
          <p:cNvSpPr>
            <a:spLocks noGrp="1"/>
          </p:cNvSpPr>
          <p:nvPr>
            <p:ph type="body" sz="quarter" idx="33"/>
          </p:nvPr>
        </p:nvSpPr>
        <p:spPr>
          <a:xfrm>
            <a:off x="615251" y="3177595"/>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2" name="Text Placeholder 4">
            <a:extLst>
              <a:ext uri="{FF2B5EF4-FFF2-40B4-BE49-F238E27FC236}">
                <a16:creationId xmlns:a16="http://schemas.microsoft.com/office/drawing/2014/main" id="{A3C71BDD-0B74-D90B-708B-D97987F4896E}"/>
              </a:ext>
            </a:extLst>
          </p:cNvPr>
          <p:cNvSpPr>
            <a:spLocks noGrp="1"/>
          </p:cNvSpPr>
          <p:nvPr>
            <p:ph type="body" sz="quarter" idx="32"/>
          </p:nvPr>
        </p:nvSpPr>
        <p:spPr>
          <a:xfrm>
            <a:off x="936814" y="3827575"/>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4" name="Text Placeholder 4">
            <a:extLst>
              <a:ext uri="{FF2B5EF4-FFF2-40B4-BE49-F238E27FC236}">
                <a16:creationId xmlns:a16="http://schemas.microsoft.com/office/drawing/2014/main" id="{ADFC4B73-920B-9650-41D0-8324499F8EE0}"/>
              </a:ext>
            </a:extLst>
          </p:cNvPr>
          <p:cNvSpPr>
            <a:spLocks noGrp="1"/>
          </p:cNvSpPr>
          <p:nvPr>
            <p:ph type="body" sz="quarter" idx="34"/>
          </p:nvPr>
        </p:nvSpPr>
        <p:spPr>
          <a:xfrm>
            <a:off x="2791713"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5" name="Text Placeholder 4">
            <a:extLst>
              <a:ext uri="{FF2B5EF4-FFF2-40B4-BE49-F238E27FC236}">
                <a16:creationId xmlns:a16="http://schemas.microsoft.com/office/drawing/2014/main" id="{1C57A1C5-02CC-E456-7A0F-9DDF13E2348F}"/>
              </a:ext>
            </a:extLst>
          </p:cNvPr>
          <p:cNvSpPr>
            <a:spLocks noGrp="1"/>
          </p:cNvSpPr>
          <p:nvPr>
            <p:ph type="body" sz="quarter" idx="35"/>
          </p:nvPr>
        </p:nvSpPr>
        <p:spPr>
          <a:xfrm>
            <a:off x="2791713" y="43638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6" name="Text Placeholder 4">
            <a:extLst>
              <a:ext uri="{FF2B5EF4-FFF2-40B4-BE49-F238E27FC236}">
                <a16:creationId xmlns:a16="http://schemas.microsoft.com/office/drawing/2014/main" id="{89F6BC46-04F5-26B0-A385-FF5F7BBA439F}"/>
              </a:ext>
            </a:extLst>
          </p:cNvPr>
          <p:cNvSpPr>
            <a:spLocks noGrp="1"/>
          </p:cNvSpPr>
          <p:nvPr>
            <p:ph type="body" sz="quarter" idx="36"/>
          </p:nvPr>
        </p:nvSpPr>
        <p:spPr>
          <a:xfrm>
            <a:off x="4988652" y="193338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5" name="Text Placeholder 4">
            <a:extLst>
              <a:ext uri="{FF2B5EF4-FFF2-40B4-BE49-F238E27FC236}">
                <a16:creationId xmlns:a16="http://schemas.microsoft.com/office/drawing/2014/main" id="{0B34926D-EA44-7A03-6CD4-65CABB8125CE}"/>
              </a:ext>
            </a:extLst>
          </p:cNvPr>
          <p:cNvSpPr>
            <a:spLocks noGrp="1"/>
          </p:cNvSpPr>
          <p:nvPr>
            <p:ph type="body" sz="quarter" idx="26"/>
          </p:nvPr>
        </p:nvSpPr>
        <p:spPr>
          <a:xfrm>
            <a:off x="6560259" y="2079700"/>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7" name="Text Placeholder 4">
            <a:extLst>
              <a:ext uri="{FF2B5EF4-FFF2-40B4-BE49-F238E27FC236}">
                <a16:creationId xmlns:a16="http://schemas.microsoft.com/office/drawing/2014/main" id="{82DD2BAD-DD94-ACD1-EC7E-29CFD53E50F3}"/>
              </a:ext>
            </a:extLst>
          </p:cNvPr>
          <p:cNvSpPr>
            <a:spLocks noGrp="1"/>
          </p:cNvSpPr>
          <p:nvPr>
            <p:ph type="body" sz="quarter" idx="37"/>
          </p:nvPr>
        </p:nvSpPr>
        <p:spPr>
          <a:xfrm>
            <a:off x="4988652"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6" name="Text Placeholder 4">
            <a:extLst>
              <a:ext uri="{FF2B5EF4-FFF2-40B4-BE49-F238E27FC236}">
                <a16:creationId xmlns:a16="http://schemas.microsoft.com/office/drawing/2014/main" id="{6AF534B4-0578-B165-B7B5-FACFF3ADB2A1}"/>
              </a:ext>
            </a:extLst>
          </p:cNvPr>
          <p:cNvSpPr>
            <a:spLocks noGrp="1"/>
          </p:cNvSpPr>
          <p:nvPr>
            <p:ph type="body" sz="quarter" idx="27"/>
          </p:nvPr>
        </p:nvSpPr>
        <p:spPr>
          <a:xfrm>
            <a:off x="6560259" y="2634821"/>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8" name="Text Placeholder 4">
            <a:extLst>
              <a:ext uri="{FF2B5EF4-FFF2-40B4-BE49-F238E27FC236}">
                <a16:creationId xmlns:a16="http://schemas.microsoft.com/office/drawing/2014/main" id="{DCCF6A14-33EE-A701-8543-345584283034}"/>
              </a:ext>
            </a:extLst>
          </p:cNvPr>
          <p:cNvSpPr>
            <a:spLocks noGrp="1"/>
          </p:cNvSpPr>
          <p:nvPr>
            <p:ph type="body" sz="quarter" idx="38"/>
          </p:nvPr>
        </p:nvSpPr>
        <p:spPr>
          <a:xfrm>
            <a:off x="4988652" y="3114174"/>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7" name="Text Placeholder 4">
            <a:extLst>
              <a:ext uri="{FF2B5EF4-FFF2-40B4-BE49-F238E27FC236}">
                <a16:creationId xmlns:a16="http://schemas.microsoft.com/office/drawing/2014/main" id="{2852D3E8-935A-D44F-69F7-7907C8793995}"/>
              </a:ext>
            </a:extLst>
          </p:cNvPr>
          <p:cNvSpPr>
            <a:spLocks noGrp="1"/>
          </p:cNvSpPr>
          <p:nvPr>
            <p:ph type="body" sz="quarter" idx="28"/>
          </p:nvPr>
        </p:nvSpPr>
        <p:spPr>
          <a:xfrm>
            <a:off x="6560259" y="3264859"/>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9" name="Text Placeholder 4">
            <a:extLst>
              <a:ext uri="{FF2B5EF4-FFF2-40B4-BE49-F238E27FC236}">
                <a16:creationId xmlns:a16="http://schemas.microsoft.com/office/drawing/2014/main" id="{1702C094-170C-EF2D-F98B-92AB98F06445}"/>
              </a:ext>
            </a:extLst>
          </p:cNvPr>
          <p:cNvSpPr>
            <a:spLocks noGrp="1"/>
          </p:cNvSpPr>
          <p:nvPr>
            <p:ph type="body" sz="quarter" idx="39"/>
          </p:nvPr>
        </p:nvSpPr>
        <p:spPr>
          <a:xfrm>
            <a:off x="4988652" y="41352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8" name="Text Placeholder 4">
            <a:extLst>
              <a:ext uri="{FF2B5EF4-FFF2-40B4-BE49-F238E27FC236}">
                <a16:creationId xmlns:a16="http://schemas.microsoft.com/office/drawing/2014/main" id="{9E0C2FF3-2BEE-F896-DEB6-FF28823AA594}"/>
              </a:ext>
            </a:extLst>
          </p:cNvPr>
          <p:cNvSpPr>
            <a:spLocks noGrp="1"/>
          </p:cNvSpPr>
          <p:nvPr>
            <p:ph type="body" sz="quarter" idx="29"/>
          </p:nvPr>
        </p:nvSpPr>
        <p:spPr>
          <a:xfrm>
            <a:off x="6560259" y="4267317"/>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4B0904E0-0753-28A8-C8C2-F09E1450AEFD}"/>
              </a:ext>
            </a:extLst>
          </p:cNvPr>
          <p:cNvSpPr>
            <a:spLocks noGrp="1"/>
          </p:cNvSpPr>
          <p:nvPr>
            <p:ph type="body" sz="quarter" idx="40"/>
          </p:nvPr>
        </p:nvSpPr>
        <p:spPr>
          <a:xfrm>
            <a:off x="4988652" y="469430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9" name="Text Placeholder 4">
            <a:extLst>
              <a:ext uri="{FF2B5EF4-FFF2-40B4-BE49-F238E27FC236}">
                <a16:creationId xmlns:a16="http://schemas.microsoft.com/office/drawing/2014/main" id="{FCE4915E-CB9D-8B45-A2AB-7C93796DADB2}"/>
              </a:ext>
            </a:extLst>
          </p:cNvPr>
          <p:cNvSpPr>
            <a:spLocks noGrp="1"/>
          </p:cNvSpPr>
          <p:nvPr>
            <p:ph type="body" sz="quarter" idx="30"/>
          </p:nvPr>
        </p:nvSpPr>
        <p:spPr>
          <a:xfrm>
            <a:off x="6560259" y="4830921"/>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 name="Text Placeholder 19">
            <a:extLst>
              <a:ext uri="{FF2B5EF4-FFF2-40B4-BE49-F238E27FC236}">
                <a16:creationId xmlns:a16="http://schemas.microsoft.com/office/drawing/2014/main" id="{E9253278-D68E-458C-480C-87169F3E03DF}"/>
              </a:ext>
            </a:extLst>
          </p:cNvPr>
          <p:cNvSpPr>
            <a:spLocks noGrp="1"/>
          </p:cNvSpPr>
          <p:nvPr>
            <p:ph type="body" sz="quarter" idx="20" hasCustomPrompt="1"/>
          </p:nvPr>
        </p:nvSpPr>
        <p:spPr>
          <a:xfrm>
            <a:off x="615251" y="6338341"/>
            <a:ext cx="11283062" cy="225972"/>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748348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77108"/>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4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42050" y="844584"/>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103812" cy="919226"/>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400"/>
              </a:spcAft>
              <a:defRPr lang="en-US" sz="12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638130" y="4819575"/>
            <a:ext cx="2607002" cy="1378986"/>
          </a:xfrm>
        </p:spPr>
        <p:txBody>
          <a:bodyPr/>
          <a:lstStyle/>
          <a:p>
            <a:endParaRPr lang="en-US"/>
          </a:p>
        </p:txBody>
      </p:sp>
      <p:sp>
        <p:nvSpPr>
          <p:cNvPr id="2" name="Text Placeholder 19">
            <a:extLst>
              <a:ext uri="{FF2B5EF4-FFF2-40B4-BE49-F238E27FC236}">
                <a16:creationId xmlns:a16="http://schemas.microsoft.com/office/drawing/2014/main" id="{12D50508-A0A3-E324-493B-1D1043D1E879}"/>
              </a:ext>
            </a:extLst>
          </p:cNvPr>
          <p:cNvSpPr>
            <a:spLocks noGrp="1"/>
          </p:cNvSpPr>
          <p:nvPr>
            <p:ph type="body" sz="quarter" idx="20" hasCustomPrompt="1"/>
          </p:nvPr>
        </p:nvSpPr>
        <p:spPr>
          <a:xfrm>
            <a:off x="615251" y="6287544"/>
            <a:ext cx="5452672" cy="153888"/>
          </a:xfrm>
        </p:spPr>
        <p:txBody>
          <a:bodyPr/>
          <a:lstStyle>
            <a:lvl1pPr marL="0" indent="0">
              <a:spcBef>
                <a:spcPts val="0"/>
              </a:spcBef>
              <a:buNone/>
              <a:defRPr sz="1000">
                <a:latin typeface="+mj-lt"/>
              </a:defRPr>
            </a:lvl1pPr>
            <a:lvl2pPr marL="228600" indent="0">
              <a:buNone/>
              <a:defRPr/>
            </a:lvl2pPr>
          </a:lstStyle>
          <a:p>
            <a:pPr lvl="0"/>
            <a:r>
              <a:rPr lang="en-US"/>
              <a:t>Click to edit for more information and add hyperlink</a:t>
            </a:r>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638130" y="6287545"/>
            <a:ext cx="5103812"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047920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77852" y="1436687"/>
            <a:ext cx="4791947"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29553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8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581EB3A-6E48-8171-539B-5ACA1C8F99D6}"/>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299075" y="1650831"/>
            <a:ext cx="6310314"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222238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076D447-E9CC-F2CF-C404-6E4AD1CCD949}"/>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663163" y="3651575"/>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5" name="Text">
            <a:extLst>
              <a:ext uri="{FF2B5EF4-FFF2-40B4-BE49-F238E27FC236}">
                <a16:creationId xmlns:a16="http://schemas.microsoft.com/office/drawing/2014/main" id="{C7F8DEFD-C2AE-4406-A5D6-9FCEEB4BF9F4}"/>
              </a:ext>
            </a:extLst>
          </p:cNvPr>
          <p:cNvSpPr>
            <a:spLocks noGrp="1"/>
          </p:cNvSpPr>
          <p:nvPr>
            <p:ph type="body" sz="quarter" idx="17" hasCustomPrompt="1"/>
          </p:nvPr>
        </p:nvSpPr>
        <p:spPr>
          <a:xfrm>
            <a:off x="2682591" y="576769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917188" y="2018662"/>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6" name="Text">
            <a:extLst>
              <a:ext uri="{FF2B5EF4-FFF2-40B4-BE49-F238E27FC236}">
                <a16:creationId xmlns:a16="http://schemas.microsoft.com/office/drawing/2014/main" id="{2D12D990-8A2D-F8C7-8581-8F0CD43E65F9}"/>
              </a:ext>
            </a:extLst>
          </p:cNvPr>
          <p:cNvSpPr>
            <a:spLocks noGrp="1"/>
          </p:cNvSpPr>
          <p:nvPr>
            <p:ph type="body" sz="quarter" idx="18" hasCustomPrompt="1"/>
          </p:nvPr>
        </p:nvSpPr>
        <p:spPr>
          <a:xfrm>
            <a:off x="6936616" y="572148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9118600" y="2014645"/>
            <a:ext cx="2813403"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31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30_TITLE &amp; SUB">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A3C31A2-27AF-FCA3-71B4-542180C815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BA400881-313D-7CF9-891D-EA9B2FCE42CC}"/>
              </a:ext>
            </a:extLst>
          </p:cNvPr>
          <p:cNvGrpSpPr/>
          <p:nvPr userDrawn="1"/>
        </p:nvGrpSpPr>
        <p:grpSpPr>
          <a:xfrm>
            <a:off x="213210" y="1396999"/>
            <a:ext cx="6965598" cy="5003801"/>
            <a:chOff x="491544" y="1827015"/>
            <a:chExt cx="2442111" cy="4161199"/>
          </a:xfrm>
        </p:grpSpPr>
        <p:sp>
          <p:nvSpPr>
            <p:cNvPr id="6" name="Rectangle 5">
              <a:extLst>
                <a:ext uri="{FF2B5EF4-FFF2-40B4-BE49-F238E27FC236}">
                  <a16:creationId xmlns:a16="http://schemas.microsoft.com/office/drawing/2014/main" id="{440DAAD2-D6FD-CC8A-C9AB-6C6FB8A6BB7F}"/>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E68282D-D2DB-5D99-2115-1C9618CD26A7}"/>
                </a:ext>
              </a:extLst>
            </p:cNvPr>
            <p:cNvSpPr/>
            <p:nvPr/>
          </p:nvSpPr>
          <p:spPr bwMode="auto">
            <a:xfrm>
              <a:off x="534235" y="1926541"/>
              <a:ext cx="2356729"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8" name="Text Placeholder 6">
            <a:extLst>
              <a:ext uri="{FF2B5EF4-FFF2-40B4-BE49-F238E27FC236}">
                <a16:creationId xmlns:a16="http://schemas.microsoft.com/office/drawing/2014/main" id="{A909703C-FDFC-7F5F-7F9E-AA47F61802B8}"/>
              </a:ext>
            </a:extLst>
          </p:cNvPr>
          <p:cNvSpPr>
            <a:spLocks noGrp="1"/>
          </p:cNvSpPr>
          <p:nvPr>
            <p:ph type="body" sz="quarter" idx="10"/>
          </p:nvPr>
        </p:nvSpPr>
        <p:spPr>
          <a:xfrm>
            <a:off x="588263" y="1887885"/>
            <a:ext cx="6215493" cy="2015936"/>
          </a:xfrm>
        </p:spPr>
        <p:txBody>
          <a:bodyPr/>
          <a:lstStyle>
            <a:lvl1pPr>
              <a:spcAft>
                <a:spcPts val="600"/>
              </a:spcAft>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spcBef>
                <a:spcPts val="0"/>
              </a:spcBef>
              <a:defRPr sz="18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1200"/>
              </a:spcBef>
              <a:spcAft>
                <a:spcPts val="0"/>
              </a:spcAft>
              <a:defRPr lang="en-US" sz="16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4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2814521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77851" y="1481522"/>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77851" y="2511241"/>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77851" y="3540960"/>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77851" y="457067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77851" y="560039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8287789" y="5446511"/>
            <a:ext cx="3321600" cy="276999"/>
          </a:xfrm>
        </p:spPr>
        <p:txBody>
          <a:bodyPr/>
          <a:lstStyle>
            <a:lvl1pPr algn="ctr">
              <a:defRPr sz="1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6783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36A9EE67-05C3-F8C8-AB46-194BD50B8BF2}"/>
              </a:ext>
            </a:extLst>
          </p:cNvPr>
          <p:cNvSpPr>
            <a:spLocks noGrp="1"/>
          </p:cNvSpPr>
          <p:nvPr>
            <p:ph type="body" sz="quarter" idx="22"/>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416550" y="202805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416550" y="252949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416550" y="303093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416550" y="353237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416550" y="4033812"/>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335821"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3">
            <a:extLst>
              <a:ext uri="{FF2B5EF4-FFF2-40B4-BE49-F238E27FC236}">
                <a16:creationId xmlns:a16="http://schemas.microsoft.com/office/drawing/2014/main" id="{56F19833-E698-4E30-0BC2-6D07AC614DB4}"/>
              </a:ext>
            </a:extLst>
          </p:cNvPr>
          <p:cNvSpPr>
            <a:spLocks noGrp="1"/>
          </p:cNvSpPr>
          <p:nvPr>
            <p:ph type="body" sz="quarter" idx="17"/>
          </p:nvPr>
        </p:nvSpPr>
        <p:spPr>
          <a:xfrm>
            <a:off x="2464222" y="5097290"/>
            <a:ext cx="1596927"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3">
            <a:extLst>
              <a:ext uri="{FF2B5EF4-FFF2-40B4-BE49-F238E27FC236}">
                <a16:creationId xmlns:a16="http://schemas.microsoft.com/office/drawing/2014/main" id="{1116CB05-C4AF-DD69-A3B5-4A9AF9D377B6}"/>
              </a:ext>
            </a:extLst>
          </p:cNvPr>
          <p:cNvSpPr>
            <a:spLocks noGrp="1"/>
          </p:cNvSpPr>
          <p:nvPr>
            <p:ph type="body" sz="quarter" idx="18"/>
          </p:nvPr>
        </p:nvSpPr>
        <p:spPr>
          <a:xfrm>
            <a:off x="4308475" y="5097290"/>
            <a:ext cx="2216150"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476790E8-B854-7E1E-1D09-82910CE01B76}"/>
              </a:ext>
            </a:extLst>
          </p:cNvPr>
          <p:cNvSpPr>
            <a:spLocks noGrp="1"/>
          </p:cNvSpPr>
          <p:nvPr>
            <p:ph type="body" sz="quarter" idx="19"/>
          </p:nvPr>
        </p:nvSpPr>
        <p:spPr>
          <a:xfrm>
            <a:off x="6721024" y="5097290"/>
            <a:ext cx="3092263"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2" name="Text Placeholder 3">
            <a:extLst>
              <a:ext uri="{FF2B5EF4-FFF2-40B4-BE49-F238E27FC236}">
                <a16:creationId xmlns:a16="http://schemas.microsoft.com/office/drawing/2014/main" id="{C29229F8-FEBC-BFB3-F0D4-BABB765DA9A6}"/>
              </a:ext>
            </a:extLst>
          </p:cNvPr>
          <p:cNvSpPr>
            <a:spLocks noGrp="1"/>
          </p:cNvSpPr>
          <p:nvPr>
            <p:ph type="body" sz="quarter" idx="20"/>
          </p:nvPr>
        </p:nvSpPr>
        <p:spPr>
          <a:xfrm>
            <a:off x="10079023"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cxnSp>
        <p:nvCxnSpPr>
          <p:cNvPr id="15" name="Straight Connector 14">
            <a:extLst>
              <a:ext uri="{FF2B5EF4-FFF2-40B4-BE49-F238E27FC236}">
                <a16:creationId xmlns:a16="http://schemas.microsoft.com/office/drawing/2014/main" id="{BDAC95D9-C988-EDC0-382F-F035A72DACB6}"/>
              </a:ext>
              <a:ext uri="{C183D7F6-B498-43B3-948B-1728B52AA6E4}">
                <adec:decorative xmlns:adec="http://schemas.microsoft.com/office/drawing/2017/decorative" val="1"/>
              </a:ext>
            </a:extLst>
          </p:cNvPr>
          <p:cNvCxnSpPr>
            <a:cxnSpLocks/>
            <a:endCxn id="4" idx="1"/>
          </p:cNvCxnSpPr>
          <p:nvPr userDrawn="1"/>
        </p:nvCxnSpPr>
        <p:spPr>
          <a:xfrm>
            <a:off x="0" y="5647445"/>
            <a:ext cx="335821"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3D311-22E6-9AE4-82A8-9E2D6F497BA2}"/>
              </a:ext>
              <a:ext uri="{C183D7F6-B498-43B3-948B-1728B52AA6E4}">
                <adec:decorative xmlns:adec="http://schemas.microsoft.com/office/drawing/2017/decorative" val="1"/>
              </a:ext>
            </a:extLst>
          </p:cNvPr>
          <p:cNvCxnSpPr>
            <a:cxnSpLocks/>
            <a:stCxn id="4" idx="3"/>
            <a:endCxn id="9" idx="1"/>
          </p:cNvCxnSpPr>
          <p:nvPr userDrawn="1"/>
        </p:nvCxnSpPr>
        <p:spPr>
          <a:xfrm>
            <a:off x="2198485" y="5647445"/>
            <a:ext cx="265737"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972009-7F5D-35DC-13B7-5D0C9D6C0EB6}"/>
              </a:ext>
              <a:ext uri="{C183D7F6-B498-43B3-948B-1728B52AA6E4}">
                <adec:decorative xmlns:adec="http://schemas.microsoft.com/office/drawing/2017/decorative" val="1"/>
              </a:ext>
            </a:extLst>
          </p:cNvPr>
          <p:cNvCxnSpPr>
            <a:cxnSpLocks/>
            <a:stCxn id="9" idx="3"/>
            <a:endCxn id="10" idx="1"/>
          </p:cNvCxnSpPr>
          <p:nvPr userDrawn="1"/>
        </p:nvCxnSpPr>
        <p:spPr>
          <a:xfrm>
            <a:off x="4061149" y="5647445"/>
            <a:ext cx="24732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60B677-AE16-D5FB-621B-29466BC9B478}"/>
              </a:ext>
              <a:ext uri="{C183D7F6-B498-43B3-948B-1728B52AA6E4}">
                <adec:decorative xmlns:adec="http://schemas.microsoft.com/office/drawing/2017/decorative" val="1"/>
              </a:ext>
            </a:extLst>
          </p:cNvPr>
          <p:cNvCxnSpPr>
            <a:cxnSpLocks/>
            <a:stCxn id="10" idx="3"/>
            <a:endCxn id="11" idx="1"/>
          </p:cNvCxnSpPr>
          <p:nvPr userDrawn="1"/>
        </p:nvCxnSpPr>
        <p:spPr>
          <a:xfrm>
            <a:off x="6524625" y="5647445"/>
            <a:ext cx="196399"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082632-81D8-85B8-B727-E736E421808D}"/>
              </a:ext>
              <a:ext uri="{C183D7F6-B498-43B3-948B-1728B52AA6E4}">
                <adec:decorative xmlns:adec="http://schemas.microsoft.com/office/drawing/2017/decorative" val="1"/>
              </a:ext>
            </a:extLst>
          </p:cNvPr>
          <p:cNvCxnSpPr>
            <a:cxnSpLocks/>
            <a:stCxn id="11" idx="3"/>
            <a:endCxn id="12" idx="1"/>
          </p:cNvCxnSpPr>
          <p:nvPr userDrawn="1"/>
        </p:nvCxnSpPr>
        <p:spPr>
          <a:xfrm>
            <a:off x="9813287" y="5647445"/>
            <a:ext cx="2657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1FFAD3-7750-287C-486C-28EAF1D43A53}"/>
              </a:ext>
              <a:ext uri="{C183D7F6-B498-43B3-948B-1728B52AA6E4}">
                <adec:decorative xmlns:adec="http://schemas.microsoft.com/office/drawing/2017/decorative" val="1"/>
              </a:ext>
            </a:extLst>
          </p:cNvPr>
          <p:cNvCxnSpPr>
            <a:cxnSpLocks/>
          </p:cNvCxnSpPr>
          <p:nvPr userDrawn="1"/>
        </p:nvCxnSpPr>
        <p:spPr>
          <a:xfrm>
            <a:off x="11992487" y="5647445"/>
            <a:ext cx="2149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7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3_TITLE &amp; SUB">
    <p:spTree>
      <p:nvGrpSpPr>
        <p:cNvPr id="1" name=""/>
        <p:cNvGrpSpPr/>
        <p:nvPr/>
      </p:nvGrpSpPr>
      <p:grpSpPr>
        <a:xfrm>
          <a:off x="0" y="0"/>
          <a:ext cx="0" cy="0"/>
          <a:chOff x="0" y="0"/>
          <a:chExt cx="0" cy="0"/>
        </a:xfrm>
      </p:grpSpPr>
      <p:grpSp>
        <p:nvGrpSpPr>
          <p:cNvPr id="2" name="framing box">
            <a:extLst>
              <a:ext uri="{FF2B5EF4-FFF2-40B4-BE49-F238E27FC236}">
                <a16:creationId xmlns:a16="http://schemas.microsoft.com/office/drawing/2014/main" id="{33312115-AEE2-77BE-EA81-22D70D6690CD}"/>
              </a:ext>
              <a:ext uri="{C183D7F6-B498-43B3-948B-1728B52AA6E4}">
                <adec:decorative xmlns:adec="http://schemas.microsoft.com/office/drawing/2017/decorative" val="1"/>
              </a:ext>
            </a:extLst>
          </p:cNvPr>
          <p:cNvGrpSpPr/>
          <p:nvPr userDrawn="1"/>
        </p:nvGrpSpPr>
        <p:grpSpPr>
          <a:xfrm>
            <a:off x="293688" y="1433513"/>
            <a:ext cx="3019619" cy="2623824"/>
            <a:chOff x="491544" y="1827015"/>
            <a:chExt cx="2442111" cy="4161199"/>
          </a:xfrm>
        </p:grpSpPr>
        <p:sp>
          <p:nvSpPr>
            <p:cNvPr id="5" name="Rectangle 4">
              <a:extLst>
                <a:ext uri="{FF2B5EF4-FFF2-40B4-BE49-F238E27FC236}">
                  <a16:creationId xmlns:a16="http://schemas.microsoft.com/office/drawing/2014/main" id="{9A046812-A1C5-06E8-23E8-D0A1399950D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889F4B3-5B4C-B52C-2ADF-56EED378FFA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7" name="framing box">
            <a:extLst>
              <a:ext uri="{FF2B5EF4-FFF2-40B4-BE49-F238E27FC236}">
                <a16:creationId xmlns:a16="http://schemas.microsoft.com/office/drawing/2014/main" id="{61B39B11-A99F-8D45-3E78-421FD8C03EF7}"/>
              </a:ext>
              <a:ext uri="{C183D7F6-B498-43B3-948B-1728B52AA6E4}">
                <adec:decorative xmlns:adec="http://schemas.microsoft.com/office/drawing/2017/decorative" val="1"/>
              </a:ext>
            </a:extLst>
          </p:cNvPr>
          <p:cNvGrpSpPr/>
          <p:nvPr userDrawn="1"/>
        </p:nvGrpSpPr>
        <p:grpSpPr>
          <a:xfrm>
            <a:off x="3387347" y="1433513"/>
            <a:ext cx="8623885" cy="2623824"/>
            <a:chOff x="491544" y="1827015"/>
            <a:chExt cx="2442111" cy="4161199"/>
          </a:xfrm>
        </p:grpSpPr>
        <p:sp>
          <p:nvSpPr>
            <p:cNvPr id="15" name="Rectangle 14">
              <a:extLst>
                <a:ext uri="{FF2B5EF4-FFF2-40B4-BE49-F238E27FC236}">
                  <a16:creationId xmlns:a16="http://schemas.microsoft.com/office/drawing/2014/main" id="{B2ACACA6-2226-0C06-D60F-65B1F7F40350}"/>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A6E533C0-574A-F987-8518-ABE60A3760C6}"/>
                </a:ext>
              </a:extLst>
            </p:cNvPr>
            <p:cNvSpPr/>
            <p:nvPr/>
          </p:nvSpPr>
          <p:spPr bwMode="auto">
            <a:xfrm>
              <a:off x="512534" y="1925528"/>
              <a:ext cx="2400131"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86761"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3">
            <a:extLst>
              <a:ext uri="{FF2B5EF4-FFF2-40B4-BE49-F238E27FC236}">
                <a16:creationId xmlns:a16="http://schemas.microsoft.com/office/drawing/2014/main" id="{F0AE943B-F279-BC4F-06D7-092A69B42C0F}"/>
              </a:ext>
            </a:extLst>
          </p:cNvPr>
          <p:cNvSpPr>
            <a:spLocks noGrp="1"/>
          </p:cNvSpPr>
          <p:nvPr>
            <p:ph type="body" sz="quarter" idx="11"/>
          </p:nvPr>
        </p:nvSpPr>
        <p:spPr>
          <a:xfrm>
            <a:off x="3559657" y="1543630"/>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FA9C5892-C522-D719-21F3-EE34AF1EE62F}"/>
              </a:ext>
            </a:extLst>
          </p:cNvPr>
          <p:cNvSpPr>
            <a:spLocks noGrp="1"/>
          </p:cNvSpPr>
          <p:nvPr>
            <p:ph type="body" sz="quarter" idx="12"/>
          </p:nvPr>
        </p:nvSpPr>
        <p:spPr>
          <a:xfrm>
            <a:off x="6362804" y="1529628"/>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9E1BE801-C5E9-8F75-08B5-B08DC176A7F0}"/>
              </a:ext>
              <a:ext uri="{C183D7F6-B498-43B3-948B-1728B52AA6E4}">
                <adec:decorative xmlns:adec="http://schemas.microsoft.com/office/drawing/2017/decorative" val="1"/>
              </a:ext>
            </a:extLst>
          </p:cNvPr>
          <p:cNvSpPr>
            <a:spLocks noGrp="1"/>
          </p:cNvSpPr>
          <p:nvPr>
            <p:ph type="body" sz="quarter" idx="13"/>
          </p:nvPr>
        </p:nvSpPr>
        <p:spPr>
          <a:xfrm>
            <a:off x="9165950"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6" name="Picture Placeholder 35">
            <a:extLst>
              <a:ext uri="{FF2B5EF4-FFF2-40B4-BE49-F238E27FC236}">
                <a16:creationId xmlns:a16="http://schemas.microsoft.com/office/drawing/2014/main" id="{5E1DA945-AAA8-4FD9-7162-AFD6089DA19F}"/>
              </a:ext>
              <a:ext uri="{C183D7F6-B498-43B3-948B-1728B52AA6E4}">
                <adec:decorative xmlns:adec="http://schemas.microsoft.com/office/drawing/2017/decorative" val="1"/>
              </a:ext>
            </a:extLst>
          </p:cNvPr>
          <p:cNvSpPr>
            <a:spLocks noGrp="1"/>
          </p:cNvSpPr>
          <p:nvPr>
            <p:ph type="pic" sz="quarter" idx="14"/>
          </p:nvPr>
        </p:nvSpPr>
        <p:spPr>
          <a:xfrm>
            <a:off x="485079"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7" name="Picture Placeholder 35">
            <a:extLst>
              <a:ext uri="{FF2B5EF4-FFF2-40B4-BE49-F238E27FC236}">
                <a16:creationId xmlns:a16="http://schemas.microsoft.com/office/drawing/2014/main" id="{04BC7A0A-886B-E737-D005-5861A133470D}"/>
              </a:ext>
              <a:ext uri="{C183D7F6-B498-43B3-948B-1728B52AA6E4}">
                <adec:decorative xmlns:adec="http://schemas.microsoft.com/office/drawing/2017/decorative" val="1"/>
              </a:ext>
            </a:extLst>
          </p:cNvPr>
          <p:cNvSpPr>
            <a:spLocks noGrp="1"/>
          </p:cNvSpPr>
          <p:nvPr>
            <p:ph type="pic" sz="quarter" idx="15"/>
          </p:nvPr>
        </p:nvSpPr>
        <p:spPr>
          <a:xfrm>
            <a:off x="3559657" y="2048590"/>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8" name="Picture Placeholder 35">
            <a:extLst>
              <a:ext uri="{FF2B5EF4-FFF2-40B4-BE49-F238E27FC236}">
                <a16:creationId xmlns:a16="http://schemas.microsoft.com/office/drawing/2014/main" id="{D4DB1974-7D51-05AE-272B-2091D15556B8}"/>
              </a:ext>
              <a:ext uri="{C183D7F6-B498-43B3-948B-1728B52AA6E4}">
                <adec:decorative xmlns:adec="http://schemas.microsoft.com/office/drawing/2017/decorative" val="1"/>
              </a:ext>
            </a:extLst>
          </p:cNvPr>
          <p:cNvSpPr>
            <a:spLocks noGrp="1"/>
          </p:cNvSpPr>
          <p:nvPr>
            <p:ph type="pic" sz="quarter" idx="16"/>
          </p:nvPr>
        </p:nvSpPr>
        <p:spPr>
          <a:xfrm>
            <a:off x="6362804" y="2034588"/>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9" name="Picture Placeholder 35">
            <a:extLst>
              <a:ext uri="{FF2B5EF4-FFF2-40B4-BE49-F238E27FC236}">
                <a16:creationId xmlns:a16="http://schemas.microsoft.com/office/drawing/2014/main" id="{C5D2FD1E-6FCB-724B-7AEE-6A9647DF928B}"/>
              </a:ext>
              <a:ext uri="{C183D7F6-B498-43B3-948B-1728B52AA6E4}">
                <adec:decorative xmlns:adec="http://schemas.microsoft.com/office/drawing/2017/decorative" val="1"/>
              </a:ext>
            </a:extLst>
          </p:cNvPr>
          <p:cNvSpPr>
            <a:spLocks noGrp="1"/>
          </p:cNvSpPr>
          <p:nvPr>
            <p:ph type="pic" sz="quarter" idx="17"/>
          </p:nvPr>
        </p:nvSpPr>
        <p:spPr>
          <a:xfrm>
            <a:off x="9165950"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40" name="Text">
            <a:extLst>
              <a:ext uri="{FF2B5EF4-FFF2-40B4-BE49-F238E27FC236}">
                <a16:creationId xmlns:a16="http://schemas.microsoft.com/office/drawing/2014/main" id="{43F32E82-2EFE-DB62-C7BB-A337DA340878}"/>
              </a:ext>
            </a:extLst>
          </p:cNvPr>
          <p:cNvSpPr>
            <a:spLocks noGrp="1"/>
          </p:cNvSpPr>
          <p:nvPr>
            <p:ph type="body" sz="quarter" idx="18"/>
          </p:nvPr>
        </p:nvSpPr>
        <p:spPr>
          <a:xfrm>
            <a:off x="721602" y="5272450"/>
            <a:ext cx="4043790"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1" name="Text">
            <a:extLst>
              <a:ext uri="{FF2B5EF4-FFF2-40B4-BE49-F238E27FC236}">
                <a16:creationId xmlns:a16="http://schemas.microsoft.com/office/drawing/2014/main" id="{2A004B04-5936-F299-13F4-EBB199DC9454}"/>
              </a:ext>
            </a:extLst>
          </p:cNvPr>
          <p:cNvSpPr>
            <a:spLocks noGrp="1"/>
          </p:cNvSpPr>
          <p:nvPr>
            <p:ph type="body" sz="quarter" idx="19"/>
          </p:nvPr>
        </p:nvSpPr>
        <p:spPr>
          <a:xfrm>
            <a:off x="5687159" y="5272450"/>
            <a:ext cx="5912927"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51879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73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1_TITLE &amp; SUB">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330DBD3-D356-C837-DB33-CFDEBA95E2C4}"/>
              </a:ext>
              <a:ext uri="{C183D7F6-B498-43B3-948B-1728B52AA6E4}">
                <adec:decorative xmlns:adec="http://schemas.microsoft.com/office/drawing/2017/decorative" val="1"/>
              </a:ext>
            </a:extLst>
          </p:cNvPr>
          <p:cNvSpPr/>
          <p:nvPr/>
        </p:nvSpPr>
        <p:spPr bwMode="auto">
          <a:xfrm>
            <a:off x="370879" y="1578567"/>
            <a:ext cx="11450241" cy="1936158"/>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EE6DC35D-407D-DD98-1050-2180C7816015}"/>
              </a:ext>
              <a:ext uri="{C183D7F6-B498-43B3-948B-1728B52AA6E4}">
                <adec:decorative xmlns:adec="http://schemas.microsoft.com/office/drawing/2017/decorative" val="1"/>
              </a:ext>
            </a:extLst>
          </p:cNvPr>
          <p:cNvSpPr/>
          <p:nvPr/>
        </p:nvSpPr>
        <p:spPr bwMode="auto">
          <a:xfrm>
            <a:off x="469294" y="1665237"/>
            <a:ext cx="11253411" cy="176281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sp>
        <p:nvSpPr>
          <p:cNvPr id="3" name="Title 2">
            <a:extLst>
              <a:ext uri="{FF2B5EF4-FFF2-40B4-BE49-F238E27FC236}">
                <a16:creationId xmlns:a16="http://schemas.microsoft.com/office/drawing/2014/main" id="{D44DAAA5-8D22-4214-BB05-9157E52DC9F3}"/>
              </a:ext>
            </a:extLst>
          </p:cNvPr>
          <p:cNvSpPr>
            <a:spLocks noGrp="1"/>
          </p:cNvSpPr>
          <p:nvPr userDrawn="1">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userDrawn="1">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3">
            <a:extLst>
              <a:ext uri="{FF2B5EF4-FFF2-40B4-BE49-F238E27FC236}">
                <a16:creationId xmlns:a16="http://schemas.microsoft.com/office/drawing/2014/main" id="{25D98082-A77C-5244-63AD-A306A5E9012F}"/>
              </a:ext>
            </a:extLst>
          </p:cNvPr>
          <p:cNvSpPr>
            <a:spLocks noGrp="1"/>
          </p:cNvSpPr>
          <p:nvPr userDrawn="1">
            <p:ph type="body" sz="quarter" idx="11"/>
          </p:nvPr>
        </p:nvSpPr>
        <p:spPr>
          <a:xfrm>
            <a:off x="718739"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0" name="Text Placeholder 3">
            <a:extLst>
              <a:ext uri="{FF2B5EF4-FFF2-40B4-BE49-F238E27FC236}">
                <a16:creationId xmlns:a16="http://schemas.microsoft.com/office/drawing/2014/main" id="{E9A02936-E49D-4ECB-A6F8-198EA9C33E65}"/>
              </a:ext>
            </a:extLst>
          </p:cNvPr>
          <p:cNvSpPr>
            <a:spLocks noGrp="1"/>
          </p:cNvSpPr>
          <p:nvPr userDrawn="1">
            <p:ph type="body" sz="quarter" idx="16"/>
          </p:nvPr>
        </p:nvSpPr>
        <p:spPr>
          <a:xfrm>
            <a:off x="718739"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1D82B295-94FE-10C0-D244-30594B0F8141}"/>
              </a:ext>
            </a:extLst>
          </p:cNvPr>
          <p:cNvSpPr>
            <a:spLocks noGrp="1"/>
          </p:cNvSpPr>
          <p:nvPr userDrawn="1">
            <p:ph type="body" sz="quarter" idx="12"/>
          </p:nvPr>
        </p:nvSpPr>
        <p:spPr>
          <a:xfrm>
            <a:off x="284342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1" name="Text Placeholder 3">
            <a:extLst>
              <a:ext uri="{FF2B5EF4-FFF2-40B4-BE49-F238E27FC236}">
                <a16:creationId xmlns:a16="http://schemas.microsoft.com/office/drawing/2014/main" id="{A947F9C2-521C-92D0-0B82-7F1006CE7565}"/>
              </a:ext>
            </a:extLst>
          </p:cNvPr>
          <p:cNvSpPr>
            <a:spLocks noGrp="1"/>
          </p:cNvSpPr>
          <p:nvPr userDrawn="1">
            <p:ph type="body" sz="quarter" idx="17"/>
          </p:nvPr>
        </p:nvSpPr>
        <p:spPr>
          <a:xfrm>
            <a:off x="284342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5A69DAA7-34FD-FF6F-6865-88E2F70A6050}"/>
              </a:ext>
            </a:extLst>
          </p:cNvPr>
          <p:cNvSpPr>
            <a:spLocks noGrp="1"/>
          </p:cNvSpPr>
          <p:nvPr userDrawn="1">
            <p:ph type="body" sz="quarter" idx="13"/>
          </p:nvPr>
        </p:nvSpPr>
        <p:spPr>
          <a:xfrm>
            <a:off x="4968107"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3">
            <a:extLst>
              <a:ext uri="{FF2B5EF4-FFF2-40B4-BE49-F238E27FC236}">
                <a16:creationId xmlns:a16="http://schemas.microsoft.com/office/drawing/2014/main" id="{D8C7030D-731A-2C5F-C832-7566C8C0ED57}"/>
              </a:ext>
            </a:extLst>
          </p:cNvPr>
          <p:cNvSpPr>
            <a:spLocks noGrp="1"/>
          </p:cNvSpPr>
          <p:nvPr userDrawn="1">
            <p:ph type="body" sz="quarter" idx="18"/>
          </p:nvPr>
        </p:nvSpPr>
        <p:spPr>
          <a:xfrm>
            <a:off x="4968107"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3">
            <a:extLst>
              <a:ext uri="{FF2B5EF4-FFF2-40B4-BE49-F238E27FC236}">
                <a16:creationId xmlns:a16="http://schemas.microsoft.com/office/drawing/2014/main" id="{DBC48C36-6F8A-88DE-2A45-701427559030}"/>
              </a:ext>
              <a:ext uri="{C183D7F6-B498-43B3-948B-1728B52AA6E4}">
                <adec:decorative xmlns:adec="http://schemas.microsoft.com/office/drawing/2017/decorative" val="0"/>
              </a:ext>
            </a:extLst>
          </p:cNvPr>
          <p:cNvSpPr>
            <a:spLocks noGrp="1"/>
          </p:cNvSpPr>
          <p:nvPr userDrawn="1">
            <p:ph type="body" sz="quarter" idx="14"/>
          </p:nvPr>
        </p:nvSpPr>
        <p:spPr>
          <a:xfrm>
            <a:off x="7092791"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3" name="Text Placeholder 3">
            <a:extLst>
              <a:ext uri="{FF2B5EF4-FFF2-40B4-BE49-F238E27FC236}">
                <a16:creationId xmlns:a16="http://schemas.microsoft.com/office/drawing/2014/main" id="{7C00E42E-06C5-800A-C122-961BEE3F62AF}"/>
              </a:ext>
              <a:ext uri="{C183D7F6-B498-43B3-948B-1728B52AA6E4}">
                <adec:decorative xmlns:adec="http://schemas.microsoft.com/office/drawing/2017/decorative" val="0"/>
              </a:ext>
            </a:extLst>
          </p:cNvPr>
          <p:cNvSpPr>
            <a:spLocks noGrp="1"/>
          </p:cNvSpPr>
          <p:nvPr userDrawn="1">
            <p:ph type="body" sz="quarter" idx="19"/>
          </p:nvPr>
        </p:nvSpPr>
        <p:spPr>
          <a:xfrm>
            <a:off x="7092791"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9" name="Text Placeholder 3">
            <a:extLst>
              <a:ext uri="{FF2B5EF4-FFF2-40B4-BE49-F238E27FC236}">
                <a16:creationId xmlns:a16="http://schemas.microsoft.com/office/drawing/2014/main" id="{1041E28E-95E5-E89B-F950-A80BEBCE04DC}"/>
              </a:ext>
              <a:ext uri="{C183D7F6-B498-43B3-948B-1728B52AA6E4}">
                <adec:decorative xmlns:adec="http://schemas.microsoft.com/office/drawing/2017/decorative" val="0"/>
              </a:ext>
            </a:extLst>
          </p:cNvPr>
          <p:cNvSpPr>
            <a:spLocks noGrp="1"/>
          </p:cNvSpPr>
          <p:nvPr userDrawn="1">
            <p:ph type="body" sz="quarter" idx="15"/>
          </p:nvPr>
        </p:nvSpPr>
        <p:spPr>
          <a:xfrm>
            <a:off x="921747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4" name="Text Placeholder 3">
            <a:extLst>
              <a:ext uri="{FF2B5EF4-FFF2-40B4-BE49-F238E27FC236}">
                <a16:creationId xmlns:a16="http://schemas.microsoft.com/office/drawing/2014/main" id="{C9639530-3346-308D-4FDB-75F6E5A7A799}"/>
              </a:ext>
              <a:ext uri="{C183D7F6-B498-43B3-948B-1728B52AA6E4}">
                <adec:decorative xmlns:adec="http://schemas.microsoft.com/office/drawing/2017/decorative" val="0"/>
              </a:ext>
            </a:extLst>
          </p:cNvPr>
          <p:cNvSpPr>
            <a:spLocks noGrp="1"/>
          </p:cNvSpPr>
          <p:nvPr userDrawn="1">
            <p:ph type="body" sz="quarter" idx="20"/>
          </p:nvPr>
        </p:nvSpPr>
        <p:spPr>
          <a:xfrm>
            <a:off x="921747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12" name="Arrow: Up 59">
            <a:extLst>
              <a:ext uri="{FF2B5EF4-FFF2-40B4-BE49-F238E27FC236}">
                <a16:creationId xmlns:a16="http://schemas.microsoft.com/office/drawing/2014/main" id="{96EBB551-4E42-9A4C-D320-0E77D332BF3B}"/>
              </a:ext>
              <a:ext uri="{C183D7F6-B498-43B3-948B-1728B52AA6E4}">
                <adec:decorative xmlns:adec="http://schemas.microsoft.com/office/drawing/2017/decorative" val="1"/>
              </a:ext>
            </a:extLst>
          </p:cNvPr>
          <p:cNvSpPr/>
          <p:nvPr userDrawn="1"/>
        </p:nvSpPr>
        <p:spPr>
          <a:xfrm rot="10800000">
            <a:off x="5899821" y="3429000"/>
            <a:ext cx="392356" cy="341839"/>
          </a:xfrm>
          <a:prstGeom prst="up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sym typeface="Arial"/>
            </a:endParaRPr>
          </a:p>
        </p:txBody>
      </p:sp>
    </p:spTree>
    <p:extLst>
      <p:ext uri="{BB962C8B-B14F-4D97-AF65-F5344CB8AC3E}">
        <p14:creationId xmlns:p14="http://schemas.microsoft.com/office/powerpoint/2010/main" val="2733474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94A64E-8B21-0154-419B-F873672322B3}"/>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230181"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4064223" y="3113508"/>
            <a:ext cx="4063555" cy="553998"/>
          </a:xfrm>
        </p:spPr>
        <p:txBody>
          <a:bodyPr/>
          <a:lstStyle>
            <a:lvl1pPr algn="ctr">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2810" y="4629299"/>
            <a:ext cx="1645920" cy="492443"/>
          </a:xfrm>
        </p:spPr>
        <p:txBody>
          <a:bodyPr anchor="b"/>
          <a:lstStyle>
            <a:lvl1pPr algn="r">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50006" y="4629299"/>
            <a:ext cx="1645920" cy="492443"/>
          </a:xfrm>
        </p:spPr>
        <p:txBody>
          <a:bodyPr anchor="b"/>
          <a:lstStyle>
            <a:lvl1pPr algn="l">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9316043"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045551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D7AE076-6A64-433C-0316-447708950D45}"/>
              </a:ext>
              <a:ext uri="{C183D7F6-B498-43B3-948B-1728B52AA6E4}">
                <adec:decorative xmlns:adec="http://schemas.microsoft.com/office/drawing/2017/decorative" val="1"/>
              </a:ext>
            </a:extLst>
          </p:cNvPr>
          <p:cNvSpPr/>
          <p:nvPr userDrawn="1"/>
        </p:nvSpPr>
        <p:spPr bwMode="auto">
          <a:xfrm>
            <a:off x="177804" y="1088402"/>
            <a:ext cx="11807364" cy="1182536"/>
          </a:xfrm>
          <a:prstGeom prst="rect">
            <a:avLst/>
          </a:prstGeom>
          <a:solidFill>
            <a:schemeClr val="accent2">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489B53C-B311-28A9-1A16-73B426572B33}"/>
              </a:ext>
              <a:ext uri="{C183D7F6-B498-43B3-948B-1728B52AA6E4}">
                <adec:decorative xmlns:adec="http://schemas.microsoft.com/office/drawing/2017/decorative" val="1"/>
              </a:ext>
            </a:extLst>
          </p:cNvPr>
          <p:cNvSpPr/>
          <p:nvPr userDrawn="1"/>
        </p:nvSpPr>
        <p:spPr bwMode="auto">
          <a:xfrm>
            <a:off x="177804" y="4812823"/>
            <a:ext cx="11807364" cy="1266556"/>
          </a:xfrm>
          <a:prstGeom prst="rect">
            <a:avLst/>
          </a:prstGeom>
          <a:solidFill>
            <a:schemeClr val="accent4">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1732AC4-EEFE-9C4A-A543-60C72BB57717}"/>
              </a:ext>
              <a:ext uri="{C183D7F6-B498-43B3-948B-1728B52AA6E4}">
                <adec:decorative xmlns:adec="http://schemas.microsoft.com/office/drawing/2017/decorative" val="1"/>
              </a:ext>
            </a:extLst>
          </p:cNvPr>
          <p:cNvSpPr/>
          <p:nvPr userDrawn="1"/>
        </p:nvSpPr>
        <p:spPr bwMode="auto">
          <a:xfrm>
            <a:off x="177804" y="2993087"/>
            <a:ext cx="11807364" cy="1787811"/>
          </a:xfrm>
          <a:prstGeom prst="rect">
            <a:avLst/>
          </a:prstGeom>
          <a:solidFill>
            <a:schemeClr val="tx2">
              <a:lumMod val="75000"/>
              <a:alpha val="3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60A797B-C6CF-D7BB-7BFF-499AF011AA69}"/>
              </a:ext>
              <a:ext uri="{C183D7F6-B498-43B3-948B-1728B52AA6E4}">
                <adec:decorative xmlns:adec="http://schemas.microsoft.com/office/drawing/2017/decorative" val="1"/>
              </a:ext>
            </a:extLst>
          </p:cNvPr>
          <p:cNvSpPr/>
          <p:nvPr userDrawn="1"/>
        </p:nvSpPr>
        <p:spPr bwMode="auto">
          <a:xfrm>
            <a:off x="177804" y="2319795"/>
            <a:ext cx="11807364" cy="624434"/>
          </a:xfrm>
          <a:prstGeom prst="rect">
            <a:avLst/>
          </a:prstGeom>
          <a:solidFill>
            <a:schemeClr val="tx2">
              <a:lumMod val="9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080BF98-E857-C43F-8DDD-435CA067A4C6}"/>
              </a:ext>
              <a:ext uri="{C183D7F6-B498-43B3-948B-1728B52AA6E4}">
                <adec:decorative xmlns:adec="http://schemas.microsoft.com/office/drawing/2017/decorative" val="1"/>
              </a:ext>
            </a:extLst>
          </p:cNvPr>
          <p:cNvGrpSpPr/>
          <p:nvPr userDrawn="1"/>
        </p:nvGrpSpPr>
        <p:grpSpPr>
          <a:xfrm>
            <a:off x="1488715" y="1071469"/>
            <a:ext cx="3412378" cy="5580006"/>
            <a:chOff x="383232" y="1753707"/>
            <a:chExt cx="4141165" cy="3268865"/>
          </a:xfrm>
        </p:grpSpPr>
        <p:cxnSp>
          <p:nvCxnSpPr>
            <p:cNvPr id="8" name="Straight Connector 7">
              <a:extLst>
                <a:ext uri="{FF2B5EF4-FFF2-40B4-BE49-F238E27FC236}">
                  <a16:creationId xmlns:a16="http://schemas.microsoft.com/office/drawing/2014/main" id="{0A718225-17FB-DB3D-6EE5-0E6A28112324}"/>
                </a:ext>
              </a:extLst>
            </p:cNvPr>
            <p:cNvCxnSpPr>
              <a:cxnSpLocks/>
            </p:cNvCxnSpPr>
            <p:nvPr/>
          </p:nvCxnSpPr>
          <p:spPr>
            <a:xfrm>
              <a:off x="383232" y="1753707"/>
              <a:ext cx="0" cy="3268865"/>
            </a:xfrm>
            <a:prstGeom prst="line">
              <a:avLst/>
            </a:prstGeom>
            <a:ln w="412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4E50B3-C845-F518-FE4D-F7058FB2CD73}"/>
                </a:ext>
              </a:extLst>
            </p:cNvPr>
            <p:cNvCxnSpPr>
              <a:cxnSpLocks/>
            </p:cNvCxnSpPr>
            <p:nvPr/>
          </p:nvCxnSpPr>
          <p:spPr>
            <a:xfrm>
              <a:off x="2483883"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BF85A5-A741-4509-03ED-4BED65EDF74E}"/>
                </a:ext>
              </a:extLst>
            </p:cNvPr>
            <p:cNvCxnSpPr>
              <a:cxnSpLocks/>
            </p:cNvCxnSpPr>
            <p:nvPr/>
          </p:nvCxnSpPr>
          <p:spPr>
            <a:xfrm>
              <a:off x="4524397"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82695DB-7A3A-0BDD-7843-094E02B17D31}"/>
              </a:ext>
              <a:ext uri="{C183D7F6-B498-43B3-948B-1728B52AA6E4}">
                <adec:decorative xmlns:adec="http://schemas.microsoft.com/office/drawing/2017/decorative" val="1"/>
              </a:ext>
            </a:extLst>
          </p:cNvPr>
          <p:cNvGrpSpPr/>
          <p:nvPr userDrawn="1"/>
        </p:nvGrpSpPr>
        <p:grpSpPr>
          <a:xfrm>
            <a:off x="6612348" y="1071469"/>
            <a:ext cx="3676185" cy="5580006"/>
            <a:chOff x="359164" y="1753707"/>
            <a:chExt cx="4369377" cy="3268865"/>
          </a:xfrm>
        </p:grpSpPr>
        <p:cxnSp>
          <p:nvCxnSpPr>
            <p:cNvPr id="21" name="Straight Connector 20">
              <a:extLst>
                <a:ext uri="{FF2B5EF4-FFF2-40B4-BE49-F238E27FC236}">
                  <a16:creationId xmlns:a16="http://schemas.microsoft.com/office/drawing/2014/main" id="{DC2DFAB7-3258-B7D9-1ECA-8028DD27670E}"/>
                </a:ext>
              </a:extLst>
            </p:cNvPr>
            <p:cNvCxnSpPr>
              <a:cxnSpLocks/>
            </p:cNvCxnSpPr>
            <p:nvPr/>
          </p:nvCxnSpPr>
          <p:spPr>
            <a:xfrm>
              <a:off x="359164"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50803A-B725-1B61-60ED-47014A269C7E}"/>
                </a:ext>
              </a:extLst>
            </p:cNvPr>
            <p:cNvCxnSpPr>
              <a:cxnSpLocks/>
            </p:cNvCxnSpPr>
            <p:nvPr/>
          </p:nvCxnSpPr>
          <p:spPr>
            <a:xfrm>
              <a:off x="2456576"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9D382-B644-DBA7-F95C-FB2996FE016E}"/>
                </a:ext>
              </a:extLst>
            </p:cNvPr>
            <p:cNvCxnSpPr>
              <a:cxnSpLocks/>
            </p:cNvCxnSpPr>
            <p:nvPr/>
          </p:nvCxnSpPr>
          <p:spPr>
            <a:xfrm>
              <a:off x="4728541"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49" name="Graphic 48">
            <a:extLst>
              <a:ext uri="{FF2B5EF4-FFF2-40B4-BE49-F238E27FC236}">
                <a16:creationId xmlns:a16="http://schemas.microsoft.com/office/drawing/2014/main" id="{E9FE5160-67A9-47DC-2949-03D38DEAC45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6900" y="1189250"/>
            <a:ext cx="483982" cy="491429"/>
          </a:xfrm>
          <a:prstGeom prst="rect">
            <a:avLst/>
          </a:prstGeom>
        </p:spPr>
      </p:pic>
      <p:sp>
        <p:nvSpPr>
          <p:cNvPr id="52" name="Text 1">
            <a:extLst>
              <a:ext uri="{FF2B5EF4-FFF2-40B4-BE49-F238E27FC236}">
                <a16:creationId xmlns:a16="http://schemas.microsoft.com/office/drawing/2014/main" id="{50F9C226-04E8-57EF-63C3-2BB42D8778ED}"/>
              </a:ext>
            </a:extLst>
          </p:cNvPr>
          <p:cNvSpPr>
            <a:spLocks noGrp="1"/>
          </p:cNvSpPr>
          <p:nvPr userDrawn="1">
            <p:ph type="body" sz="quarter" idx="10"/>
          </p:nvPr>
        </p:nvSpPr>
        <p:spPr>
          <a:xfrm>
            <a:off x="249235" y="1725138"/>
            <a:ext cx="1139306" cy="430887"/>
          </a:xfrm>
          <a:noFill/>
        </p:spPr>
        <p:txBody>
          <a:bodyPr lIns="0" rIns="0" anchor="ct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a:t>
            </a:r>
          </a:p>
        </p:txBody>
      </p:sp>
      <p:sp>
        <p:nvSpPr>
          <p:cNvPr id="73" name="Text Placeholder 72">
            <a:extLst>
              <a:ext uri="{FF2B5EF4-FFF2-40B4-BE49-F238E27FC236}">
                <a16:creationId xmlns:a16="http://schemas.microsoft.com/office/drawing/2014/main" id="{527AFFC8-F25A-3534-BB08-4A74DD3AAB0C}"/>
              </a:ext>
            </a:extLst>
          </p:cNvPr>
          <p:cNvSpPr>
            <a:spLocks noGrp="1"/>
          </p:cNvSpPr>
          <p:nvPr userDrawn="1">
            <p:ph type="body" sz="quarter" idx="28"/>
          </p:nvPr>
        </p:nvSpPr>
        <p:spPr>
          <a:xfrm>
            <a:off x="1557010" y="111665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4" name="Text Placeholder 72">
            <a:extLst>
              <a:ext uri="{FF2B5EF4-FFF2-40B4-BE49-F238E27FC236}">
                <a16:creationId xmlns:a16="http://schemas.microsoft.com/office/drawing/2014/main" id="{2081D6BA-B4F9-4F0C-824F-60D450E458A4}"/>
              </a:ext>
            </a:extLst>
          </p:cNvPr>
          <p:cNvSpPr>
            <a:spLocks noGrp="1"/>
          </p:cNvSpPr>
          <p:nvPr userDrawn="1">
            <p:ph type="body" sz="quarter" idx="29"/>
          </p:nvPr>
        </p:nvSpPr>
        <p:spPr>
          <a:xfrm>
            <a:off x="1557010" y="171860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5" name="Text Placeholder 72">
            <a:extLst>
              <a:ext uri="{FF2B5EF4-FFF2-40B4-BE49-F238E27FC236}">
                <a16:creationId xmlns:a16="http://schemas.microsoft.com/office/drawing/2014/main" id="{FCCB9F24-4F80-2884-E182-14B05732A5C0}"/>
              </a:ext>
            </a:extLst>
          </p:cNvPr>
          <p:cNvSpPr>
            <a:spLocks noGrp="1"/>
          </p:cNvSpPr>
          <p:nvPr userDrawn="1">
            <p:ph type="body" sz="quarter" idx="30"/>
          </p:nvPr>
        </p:nvSpPr>
        <p:spPr>
          <a:xfrm>
            <a:off x="1541796" y="2351613"/>
            <a:ext cx="1893967" cy="548640"/>
          </a:xfrm>
          <a:solidFill>
            <a:schemeClr val="tx2"/>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6" name="Text Placeholder 72">
            <a:extLst>
              <a:ext uri="{FF2B5EF4-FFF2-40B4-BE49-F238E27FC236}">
                <a16:creationId xmlns:a16="http://schemas.microsoft.com/office/drawing/2014/main" id="{1D6C33D3-486C-8D4B-36A7-932C8E981C6E}"/>
              </a:ext>
            </a:extLst>
          </p:cNvPr>
          <p:cNvSpPr>
            <a:spLocks noGrp="1"/>
          </p:cNvSpPr>
          <p:nvPr userDrawn="1">
            <p:ph type="body" sz="quarter" idx="31"/>
          </p:nvPr>
        </p:nvSpPr>
        <p:spPr>
          <a:xfrm>
            <a:off x="2554210" y="2978910"/>
            <a:ext cx="2382059"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7" name="Text Placeholder 72">
            <a:extLst>
              <a:ext uri="{FF2B5EF4-FFF2-40B4-BE49-F238E27FC236}">
                <a16:creationId xmlns:a16="http://schemas.microsoft.com/office/drawing/2014/main" id="{349E773B-FA60-1568-1AAA-DCD13EF59A2C}"/>
              </a:ext>
            </a:extLst>
          </p:cNvPr>
          <p:cNvSpPr>
            <a:spLocks noGrp="1"/>
          </p:cNvSpPr>
          <p:nvPr userDrawn="1">
            <p:ph type="body" sz="quarter" idx="32"/>
          </p:nvPr>
        </p:nvSpPr>
        <p:spPr>
          <a:xfrm>
            <a:off x="3838223" y="3579446"/>
            <a:ext cx="2256840"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8" name="Text Placeholder 72">
            <a:extLst>
              <a:ext uri="{FF2B5EF4-FFF2-40B4-BE49-F238E27FC236}">
                <a16:creationId xmlns:a16="http://schemas.microsoft.com/office/drawing/2014/main" id="{3F4242B2-0D63-7D21-8F33-FE1BD0DF2D0F}"/>
              </a:ext>
            </a:extLst>
          </p:cNvPr>
          <p:cNvSpPr>
            <a:spLocks noGrp="1"/>
          </p:cNvSpPr>
          <p:nvPr userDrawn="1">
            <p:ph type="body" sz="quarter" idx="33"/>
          </p:nvPr>
        </p:nvSpPr>
        <p:spPr>
          <a:xfrm>
            <a:off x="1566851" y="4179981"/>
            <a:ext cx="3299068"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9" name="Text Placeholder 72">
            <a:extLst>
              <a:ext uri="{FF2B5EF4-FFF2-40B4-BE49-F238E27FC236}">
                <a16:creationId xmlns:a16="http://schemas.microsoft.com/office/drawing/2014/main" id="{434D1FB8-BA93-0C7F-A8F8-7516DF858760}"/>
              </a:ext>
            </a:extLst>
          </p:cNvPr>
          <p:cNvSpPr>
            <a:spLocks noGrp="1"/>
          </p:cNvSpPr>
          <p:nvPr userDrawn="1">
            <p:ph type="body" sz="quarter" idx="34"/>
          </p:nvPr>
        </p:nvSpPr>
        <p:spPr>
          <a:xfrm>
            <a:off x="4903732" y="4179981"/>
            <a:ext cx="1736347"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0" name="Text Placeholder 72">
            <a:extLst>
              <a:ext uri="{FF2B5EF4-FFF2-40B4-BE49-F238E27FC236}">
                <a16:creationId xmlns:a16="http://schemas.microsoft.com/office/drawing/2014/main" id="{8FDE40C8-696C-7ABC-71C7-5E35BB5E8312}"/>
              </a:ext>
            </a:extLst>
          </p:cNvPr>
          <p:cNvSpPr>
            <a:spLocks noGrp="1"/>
          </p:cNvSpPr>
          <p:nvPr userDrawn="1">
            <p:ph type="body" sz="quarter" idx="35"/>
          </p:nvPr>
        </p:nvSpPr>
        <p:spPr>
          <a:xfrm>
            <a:off x="3205469"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1" name="Text Placeholder 72">
            <a:extLst>
              <a:ext uri="{FF2B5EF4-FFF2-40B4-BE49-F238E27FC236}">
                <a16:creationId xmlns:a16="http://schemas.microsoft.com/office/drawing/2014/main" id="{A83DB0B4-6266-8A16-09AD-6067B9B749C5}"/>
              </a:ext>
            </a:extLst>
          </p:cNvPr>
          <p:cNvSpPr>
            <a:spLocks noGrp="1"/>
          </p:cNvSpPr>
          <p:nvPr userDrawn="1">
            <p:ph type="body" sz="quarter" idx="36"/>
          </p:nvPr>
        </p:nvSpPr>
        <p:spPr>
          <a:xfrm>
            <a:off x="626956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2" name="Text Placeholder 72">
            <a:extLst>
              <a:ext uri="{FF2B5EF4-FFF2-40B4-BE49-F238E27FC236}">
                <a16:creationId xmlns:a16="http://schemas.microsoft.com/office/drawing/2014/main" id="{2BF458DE-2710-09EA-FE24-137476DF9994}"/>
              </a:ext>
            </a:extLst>
          </p:cNvPr>
          <p:cNvSpPr>
            <a:spLocks noGrp="1"/>
          </p:cNvSpPr>
          <p:nvPr userDrawn="1">
            <p:ph type="body" sz="quarter" idx="37"/>
          </p:nvPr>
        </p:nvSpPr>
        <p:spPr>
          <a:xfrm>
            <a:off x="856329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3" name="Text Placeholder 72">
            <a:extLst>
              <a:ext uri="{FF2B5EF4-FFF2-40B4-BE49-F238E27FC236}">
                <a16:creationId xmlns:a16="http://schemas.microsoft.com/office/drawing/2014/main" id="{D1F18F8C-2A77-D477-EB87-899DE807FA92}"/>
              </a:ext>
            </a:extLst>
          </p:cNvPr>
          <p:cNvSpPr>
            <a:spLocks noGrp="1"/>
          </p:cNvSpPr>
          <p:nvPr userDrawn="1">
            <p:ph type="body" sz="quarter" idx="38"/>
          </p:nvPr>
        </p:nvSpPr>
        <p:spPr>
          <a:xfrm>
            <a:off x="9483478" y="5495022"/>
            <a:ext cx="2442955"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63" name="Text 1">
            <a:extLst>
              <a:ext uri="{FF2B5EF4-FFF2-40B4-BE49-F238E27FC236}">
                <a16:creationId xmlns:a16="http://schemas.microsoft.com/office/drawing/2014/main" id="{F72E0741-0B86-A56F-85D4-93AD43E61A1D}"/>
              </a:ext>
            </a:extLst>
          </p:cNvPr>
          <p:cNvSpPr>
            <a:spLocks noGrp="1"/>
          </p:cNvSpPr>
          <p:nvPr userDrawn="1">
            <p:ph type="body" sz="quarter" idx="21"/>
          </p:nvPr>
        </p:nvSpPr>
        <p:spPr>
          <a:xfrm>
            <a:off x="1513278"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4" name="Text 1">
            <a:extLst>
              <a:ext uri="{FF2B5EF4-FFF2-40B4-BE49-F238E27FC236}">
                <a16:creationId xmlns:a16="http://schemas.microsoft.com/office/drawing/2014/main" id="{59CF6B2C-9AAA-49F6-929E-9E70FCA1FB9F}"/>
              </a:ext>
            </a:extLst>
          </p:cNvPr>
          <p:cNvSpPr>
            <a:spLocks noGrp="1"/>
          </p:cNvSpPr>
          <p:nvPr userDrawn="1">
            <p:ph type="body" sz="quarter" idx="22"/>
          </p:nvPr>
        </p:nvSpPr>
        <p:spPr>
          <a:xfrm>
            <a:off x="3283690"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5" name="Text 1">
            <a:extLst>
              <a:ext uri="{FF2B5EF4-FFF2-40B4-BE49-F238E27FC236}">
                <a16:creationId xmlns:a16="http://schemas.microsoft.com/office/drawing/2014/main" id="{AD87B1D3-888B-9064-F5B5-9489D301FB4C}"/>
              </a:ext>
            </a:extLst>
          </p:cNvPr>
          <p:cNvSpPr>
            <a:spLocks noGrp="1"/>
          </p:cNvSpPr>
          <p:nvPr userDrawn="1">
            <p:ph type="body" sz="quarter" idx="23"/>
          </p:nvPr>
        </p:nvSpPr>
        <p:spPr>
          <a:xfrm>
            <a:off x="5054102"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6" name="Text 1">
            <a:extLst>
              <a:ext uri="{FF2B5EF4-FFF2-40B4-BE49-F238E27FC236}">
                <a16:creationId xmlns:a16="http://schemas.microsoft.com/office/drawing/2014/main" id="{4F996608-29B2-7B0D-8B63-150D2F154D3B}"/>
              </a:ext>
            </a:extLst>
          </p:cNvPr>
          <p:cNvSpPr>
            <a:spLocks noGrp="1"/>
          </p:cNvSpPr>
          <p:nvPr userDrawn="1">
            <p:ph type="body" sz="quarter" idx="24"/>
          </p:nvPr>
        </p:nvSpPr>
        <p:spPr>
          <a:xfrm>
            <a:off x="6824514"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7" name="Text 1">
            <a:extLst>
              <a:ext uri="{FF2B5EF4-FFF2-40B4-BE49-F238E27FC236}">
                <a16:creationId xmlns:a16="http://schemas.microsoft.com/office/drawing/2014/main" id="{6C482253-299A-F209-E84F-452AF4CCC17F}"/>
              </a:ext>
            </a:extLst>
          </p:cNvPr>
          <p:cNvSpPr>
            <a:spLocks noGrp="1"/>
          </p:cNvSpPr>
          <p:nvPr>
            <p:ph type="body" sz="quarter" idx="25"/>
          </p:nvPr>
        </p:nvSpPr>
        <p:spPr>
          <a:xfrm>
            <a:off x="8594926"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8" name="Text 1">
            <a:extLst>
              <a:ext uri="{FF2B5EF4-FFF2-40B4-BE49-F238E27FC236}">
                <a16:creationId xmlns:a16="http://schemas.microsoft.com/office/drawing/2014/main" id="{D4DEC2B2-8B95-83B0-B86B-F2D6D96E8DEA}"/>
              </a:ext>
            </a:extLst>
          </p:cNvPr>
          <p:cNvSpPr>
            <a:spLocks noGrp="1"/>
          </p:cNvSpPr>
          <p:nvPr userDrawn="1">
            <p:ph type="body" sz="quarter" idx="26"/>
          </p:nvPr>
        </p:nvSpPr>
        <p:spPr>
          <a:xfrm>
            <a:off x="10365337"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grpSp>
        <p:nvGrpSpPr>
          <p:cNvPr id="102" name="Group 101">
            <a:extLst>
              <a:ext uri="{FF2B5EF4-FFF2-40B4-BE49-F238E27FC236}">
                <a16:creationId xmlns:a16="http://schemas.microsoft.com/office/drawing/2014/main" id="{26580EBE-154F-4480-1881-92133F34B85E}"/>
              </a:ext>
              <a:ext uri="{C183D7F6-B498-43B3-948B-1728B52AA6E4}">
                <adec:decorative xmlns:adec="http://schemas.microsoft.com/office/drawing/2017/decorative" val="1"/>
              </a:ext>
            </a:extLst>
          </p:cNvPr>
          <p:cNvGrpSpPr/>
          <p:nvPr userDrawn="1"/>
        </p:nvGrpSpPr>
        <p:grpSpPr>
          <a:xfrm>
            <a:off x="326595" y="2247143"/>
            <a:ext cx="691366" cy="650420"/>
            <a:chOff x="325157" y="2259000"/>
            <a:chExt cx="691366" cy="650420"/>
          </a:xfrm>
        </p:grpSpPr>
        <p:pic>
          <p:nvPicPr>
            <p:cNvPr id="31" name="Graphic 30" descr="Cloud with solid fill">
              <a:extLst>
                <a:ext uri="{FF2B5EF4-FFF2-40B4-BE49-F238E27FC236}">
                  <a16:creationId xmlns:a16="http://schemas.microsoft.com/office/drawing/2014/main" id="{914D086E-08B4-D36B-1FB8-D05A34CCEE2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157" y="2259000"/>
              <a:ext cx="433329" cy="433329"/>
            </a:xfrm>
            <a:prstGeom prst="rect">
              <a:avLst/>
            </a:prstGeom>
          </p:spPr>
        </p:pic>
        <p:grpSp>
          <p:nvGrpSpPr>
            <p:cNvPr id="84" name="NV ICON">
              <a:extLst>
                <a:ext uri="{FF2B5EF4-FFF2-40B4-BE49-F238E27FC236}">
                  <a16:creationId xmlns:a16="http://schemas.microsoft.com/office/drawing/2014/main" id="{AEA8416F-1F3B-E47E-B2DC-2060604A7828}"/>
                </a:ext>
                <a:ext uri="{C183D7F6-B498-43B3-948B-1728B52AA6E4}">
                  <adec:decorative xmlns:adec="http://schemas.microsoft.com/office/drawing/2017/decorative" val="1"/>
                </a:ext>
              </a:extLst>
            </p:cNvPr>
            <p:cNvGrpSpPr>
              <a:grpSpLocks noChangeAspect="1"/>
            </p:cNvGrpSpPr>
            <p:nvPr userDrawn="1"/>
          </p:nvGrpSpPr>
          <p:grpSpPr>
            <a:xfrm>
              <a:off x="516343" y="2475237"/>
              <a:ext cx="500180" cy="434183"/>
              <a:chOff x="2395984" y="4350394"/>
              <a:chExt cx="927585" cy="805194"/>
            </a:xfrm>
          </p:grpSpPr>
          <p:sp>
            <p:nvSpPr>
              <p:cNvPr id="85" name="TextBox 84">
                <a:extLst>
                  <a:ext uri="{FF2B5EF4-FFF2-40B4-BE49-F238E27FC236}">
                    <a16:creationId xmlns:a16="http://schemas.microsoft.com/office/drawing/2014/main" id="{55DF7501-D71F-8389-66A1-74FD00A397FB}"/>
                  </a:ext>
                </a:extLst>
              </p:cNvPr>
              <p:cNvSpPr txBox="1"/>
              <p:nvPr/>
            </p:nvSpPr>
            <p:spPr>
              <a:xfrm>
                <a:off x="2464655"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pic>
            <p:nvPicPr>
              <p:cNvPr id="86" name="Picture 85">
                <a:extLst>
                  <a:ext uri="{FF2B5EF4-FFF2-40B4-BE49-F238E27FC236}">
                    <a16:creationId xmlns:a16="http://schemas.microsoft.com/office/drawing/2014/main" id="{88058A50-4009-AE1A-C404-059DA57DCC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5984" y="4350394"/>
                <a:ext cx="927585" cy="805194"/>
              </a:xfrm>
              <a:prstGeom prst="rect">
                <a:avLst/>
              </a:prstGeom>
            </p:spPr>
          </p:pic>
          <p:sp>
            <p:nvSpPr>
              <p:cNvPr id="87" name="TextBox 86">
                <a:extLst>
                  <a:ext uri="{FF2B5EF4-FFF2-40B4-BE49-F238E27FC236}">
                    <a16:creationId xmlns:a16="http://schemas.microsoft.com/office/drawing/2014/main" id="{F8128207-C433-C214-7560-DC30DF13CBE6}"/>
                  </a:ext>
                </a:extLst>
              </p:cNvPr>
              <p:cNvSpPr txBox="1"/>
              <p:nvPr/>
            </p:nvSpPr>
            <p:spPr>
              <a:xfrm>
                <a:off x="2584693" y="4526251"/>
                <a:ext cx="547557" cy="280113"/>
              </a:xfrm>
              <a:custGeom>
                <a:avLst/>
                <a:gdLst/>
                <a:ahLst/>
                <a:cxnLst/>
                <a:rect l="l" t="t" r="r" b="b"/>
                <a:pathLst>
                  <a:path w="547557" h="280113">
                    <a:moveTo>
                      <a:pt x="284243" y="0"/>
                    </a:moveTo>
                    <a:lnTo>
                      <a:pt x="352220" y="0"/>
                    </a:lnTo>
                    <a:lnTo>
                      <a:pt x="410626" y="194946"/>
                    </a:lnTo>
                    <a:cubicBezTo>
                      <a:pt x="413751" y="205495"/>
                      <a:pt x="415640" y="214806"/>
                      <a:pt x="416291" y="222880"/>
                    </a:cubicBezTo>
                    <a:lnTo>
                      <a:pt x="417463" y="222880"/>
                    </a:lnTo>
                    <a:cubicBezTo>
                      <a:pt x="418374" y="214154"/>
                      <a:pt x="420393" y="204583"/>
                      <a:pt x="423518" y="194165"/>
                    </a:cubicBezTo>
                    <a:lnTo>
                      <a:pt x="481533" y="0"/>
                    </a:lnTo>
                    <a:lnTo>
                      <a:pt x="547557" y="0"/>
                    </a:lnTo>
                    <a:lnTo>
                      <a:pt x="451061" y="280113"/>
                    </a:lnTo>
                    <a:lnTo>
                      <a:pt x="379567" y="280113"/>
                    </a:lnTo>
                    <a:close/>
                    <a:moveTo>
                      <a:pt x="0" y="0"/>
                    </a:moveTo>
                    <a:lnTo>
                      <a:pt x="67977" y="0"/>
                    </a:lnTo>
                    <a:lnTo>
                      <a:pt x="179124" y="170529"/>
                    </a:lnTo>
                    <a:cubicBezTo>
                      <a:pt x="184203"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gradFill>
                <a:gsLst>
                  <a:gs pos="1250">
                    <a:srgbClr val="FFFFFF"/>
                  </a:gs>
                  <a:gs pos="100000">
                    <a:srgbClr val="FFFFF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endPar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69CBA788-B8DA-5C80-C3B6-A65FE7AF3FEF}"/>
              </a:ext>
              <a:ext uri="{C183D7F6-B498-43B3-948B-1728B52AA6E4}">
                <adec:decorative xmlns:adec="http://schemas.microsoft.com/office/drawing/2017/decorative" val="1"/>
              </a:ext>
            </a:extLst>
          </p:cNvPr>
          <p:cNvGrpSpPr/>
          <p:nvPr userDrawn="1"/>
        </p:nvGrpSpPr>
        <p:grpSpPr>
          <a:xfrm>
            <a:off x="226611" y="3338564"/>
            <a:ext cx="798647" cy="775033"/>
            <a:chOff x="226611" y="3321632"/>
            <a:chExt cx="798647" cy="775033"/>
          </a:xfrm>
        </p:grpSpPr>
        <p:pic>
          <p:nvPicPr>
            <p:cNvPr id="37" name="Graphic 36" descr="Cloud with solid fill">
              <a:extLst>
                <a:ext uri="{FF2B5EF4-FFF2-40B4-BE49-F238E27FC236}">
                  <a16:creationId xmlns:a16="http://schemas.microsoft.com/office/drawing/2014/main" id="{F1AC14F7-F41B-E1D6-CBE9-9BA2BACCD45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11" y="3321632"/>
              <a:ext cx="553826" cy="553826"/>
            </a:xfrm>
            <a:prstGeom prst="rect">
              <a:avLst/>
            </a:prstGeom>
          </p:spPr>
        </p:pic>
        <p:grpSp>
          <p:nvGrpSpPr>
            <p:cNvPr id="88" name="NC ICON">
              <a:extLst>
                <a:ext uri="{FF2B5EF4-FFF2-40B4-BE49-F238E27FC236}">
                  <a16:creationId xmlns:a16="http://schemas.microsoft.com/office/drawing/2014/main" id="{1CE62F5E-50D0-B65B-A670-0DAFA51B0A5B}"/>
                </a:ext>
                <a:ext uri="{C183D7F6-B498-43B3-948B-1728B52AA6E4}">
                  <adec:decorative xmlns:adec="http://schemas.microsoft.com/office/drawing/2017/decorative" val="1"/>
                </a:ext>
              </a:extLst>
            </p:cNvPr>
            <p:cNvGrpSpPr>
              <a:grpSpLocks noChangeAspect="1"/>
            </p:cNvGrpSpPr>
            <p:nvPr userDrawn="1"/>
          </p:nvGrpSpPr>
          <p:grpSpPr>
            <a:xfrm>
              <a:off x="510478" y="3643725"/>
              <a:ext cx="514780" cy="452940"/>
              <a:chOff x="5861512" y="4315610"/>
              <a:chExt cx="954661" cy="839979"/>
            </a:xfrm>
          </p:grpSpPr>
          <p:sp>
            <p:nvSpPr>
              <p:cNvPr id="89" name="TextBox 88">
                <a:extLst>
                  <a:ext uri="{FF2B5EF4-FFF2-40B4-BE49-F238E27FC236}">
                    <a16:creationId xmlns:a16="http://schemas.microsoft.com/office/drawing/2014/main" id="{BC5F6B5C-2D69-E5F7-A42C-F14FC6D7EA7A}"/>
                  </a:ext>
                </a:extLst>
              </p:cNvPr>
              <p:cNvSpPr txBox="1"/>
              <p:nvPr/>
            </p:nvSpPr>
            <p:spPr>
              <a:xfrm>
                <a:off x="5945027"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0" name="Group 89">
                <a:extLst>
                  <a:ext uri="{FF2B5EF4-FFF2-40B4-BE49-F238E27FC236}">
                    <a16:creationId xmlns:a16="http://schemas.microsoft.com/office/drawing/2014/main" id="{4562AA47-8A5E-6576-F673-00A4773F0B45}"/>
                  </a:ext>
                </a:extLst>
              </p:cNvPr>
              <p:cNvGrpSpPr/>
              <p:nvPr/>
            </p:nvGrpSpPr>
            <p:grpSpPr>
              <a:xfrm>
                <a:off x="5861512" y="4315610"/>
                <a:ext cx="954661" cy="839979"/>
                <a:chOff x="7132637" y="1006524"/>
                <a:chExt cx="4304244" cy="4014739"/>
              </a:xfrm>
            </p:grpSpPr>
            <p:pic>
              <p:nvPicPr>
                <p:cNvPr id="94" name="Picture 93">
                  <a:extLst>
                    <a:ext uri="{FF2B5EF4-FFF2-40B4-BE49-F238E27FC236}">
                      <a16:creationId xmlns:a16="http://schemas.microsoft.com/office/drawing/2014/main" id="{FC6FE8CB-1083-3A00-915B-DD2F9DF969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95" name="AutoShape 3">
                  <a:extLst>
                    <a:ext uri="{FF2B5EF4-FFF2-40B4-BE49-F238E27FC236}">
                      <a16:creationId xmlns:a16="http://schemas.microsoft.com/office/drawing/2014/main" id="{889FFEC4-0845-7F37-2AE6-3F458C16193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grpSp>
            <p:nvGrpSpPr>
              <p:cNvPr id="91" name="Group 90">
                <a:extLst>
                  <a:ext uri="{FF2B5EF4-FFF2-40B4-BE49-F238E27FC236}">
                    <a16:creationId xmlns:a16="http://schemas.microsoft.com/office/drawing/2014/main" id="{A1CAA86C-4D05-EABB-782D-0D93DDFD6975}"/>
                  </a:ext>
                </a:extLst>
              </p:cNvPr>
              <p:cNvGrpSpPr/>
              <p:nvPr/>
            </p:nvGrpSpPr>
            <p:grpSpPr>
              <a:xfrm>
                <a:off x="6081278" y="4521465"/>
                <a:ext cx="515131" cy="289685"/>
                <a:chOff x="4989987" y="4531770"/>
                <a:chExt cx="515131" cy="289685"/>
              </a:xfrm>
              <a:solidFill>
                <a:schemeClr val="tx1"/>
              </a:solidFill>
            </p:grpSpPr>
            <p:sp>
              <p:nvSpPr>
                <p:cNvPr id="92" name="Freeform: Shape 91">
                  <a:extLst>
                    <a:ext uri="{FF2B5EF4-FFF2-40B4-BE49-F238E27FC236}">
                      <a16:creationId xmlns:a16="http://schemas.microsoft.com/office/drawing/2014/main" id="{D050AD0A-8367-1CAE-921E-B9A9132ED8DD}"/>
                    </a:ext>
                  </a:extLst>
                </p:cNvPr>
                <p:cNvSpPr/>
                <p:nvPr/>
              </p:nvSpPr>
              <p:spPr bwMode="auto">
                <a:xfrm>
                  <a:off x="5286732" y="4531770"/>
                  <a:ext cx="218386" cy="289685"/>
                </a:xfrm>
                <a:custGeom>
                  <a:avLst/>
                  <a:gdLst/>
                  <a:ahLst/>
                  <a:cxnLst/>
                  <a:rect l="l" t="t" r="r" b="b"/>
                  <a:pathLst>
                    <a:path w="218386" h="289685">
                      <a:moveTo>
                        <a:pt x="149237" y="0"/>
                      </a:moveTo>
                      <a:cubicBezTo>
                        <a:pt x="176584" y="0"/>
                        <a:pt x="199634" y="3451"/>
                        <a:pt x="218386" y="10353"/>
                      </a:cubicBezTo>
                      <a:lnTo>
                        <a:pt x="218386" y="71103"/>
                      </a:lnTo>
                      <a:cubicBezTo>
                        <a:pt x="199634" y="59903"/>
                        <a:pt x="178277" y="54304"/>
                        <a:pt x="154316" y="54304"/>
                      </a:cubicBezTo>
                      <a:cubicBezTo>
                        <a:pt x="128010" y="54304"/>
                        <a:pt x="106784" y="62573"/>
                        <a:pt x="90636" y="79111"/>
                      </a:cubicBezTo>
                      <a:cubicBezTo>
                        <a:pt x="74488" y="95650"/>
                        <a:pt x="66414" y="118049"/>
                        <a:pt x="66414" y="146307"/>
                      </a:cubicBezTo>
                      <a:cubicBezTo>
                        <a:pt x="66414" y="173394"/>
                        <a:pt x="74032" y="194979"/>
                        <a:pt x="89269" y="211062"/>
                      </a:cubicBezTo>
                      <a:cubicBezTo>
                        <a:pt x="104505" y="227144"/>
                        <a:pt x="125015" y="235186"/>
                        <a:pt x="150800" y="235186"/>
                      </a:cubicBezTo>
                      <a:cubicBezTo>
                        <a:pt x="175412" y="235186"/>
                        <a:pt x="197941" y="229195"/>
                        <a:pt x="218386" y="217215"/>
                      </a:cubicBezTo>
                      <a:lnTo>
                        <a:pt x="218386" y="274839"/>
                      </a:lnTo>
                      <a:cubicBezTo>
                        <a:pt x="197941" y="284736"/>
                        <a:pt x="171245" y="289685"/>
                        <a:pt x="138298" y="289685"/>
                      </a:cubicBezTo>
                      <a:cubicBezTo>
                        <a:pt x="95324" y="289685"/>
                        <a:pt x="61531" y="277053"/>
                        <a:pt x="36918" y="251789"/>
                      </a:cubicBezTo>
                      <a:cubicBezTo>
                        <a:pt x="12306" y="226526"/>
                        <a:pt x="0" y="192863"/>
                        <a:pt x="0" y="150800"/>
                      </a:cubicBezTo>
                      <a:cubicBezTo>
                        <a:pt x="0" y="106003"/>
                        <a:pt x="13836" y="69670"/>
                        <a:pt x="41509" y="41802"/>
                      </a:cubicBezTo>
                      <a:cubicBezTo>
                        <a:pt x="69181" y="13934"/>
                        <a:pt x="105091" y="0"/>
                        <a:pt x="1492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63A9F06-DA2B-EFFE-C5F4-9602FDADB71B}"/>
                    </a:ext>
                  </a:extLst>
                </p:cNvPr>
                <p:cNvSpPr/>
                <p:nvPr/>
              </p:nvSpPr>
              <p:spPr bwMode="auto">
                <a:xfrm>
                  <a:off x="4989987" y="4536458"/>
                  <a:ext cx="251985" cy="280113"/>
                </a:xfrm>
                <a:custGeom>
                  <a:avLst/>
                  <a:gdLst/>
                  <a:ahLst/>
                  <a:cxnLst/>
                  <a:rect l="l" t="t" r="r" b="b"/>
                  <a:pathLst>
                    <a:path w="251985" h="280113">
                      <a:moveTo>
                        <a:pt x="0" y="0"/>
                      </a:moveTo>
                      <a:lnTo>
                        <a:pt x="67977" y="0"/>
                      </a:lnTo>
                      <a:lnTo>
                        <a:pt x="179124" y="170529"/>
                      </a:lnTo>
                      <a:cubicBezTo>
                        <a:pt x="184203" y="178212"/>
                        <a:pt x="188891" y="185831"/>
                        <a:pt x="193188" y="193384"/>
                      </a:cubicBezTo>
                      <a:lnTo>
                        <a:pt x="193970" y="193384"/>
                      </a:lnTo>
                      <a:cubicBezTo>
                        <a:pt x="192928" y="186872"/>
                        <a:pt x="192407" y="174045"/>
                        <a:pt x="192407" y="154902"/>
                      </a:cubicBezTo>
                      <a:lnTo>
                        <a:pt x="192407" y="0"/>
                      </a:lnTo>
                      <a:lnTo>
                        <a:pt x="251985" y="0"/>
                      </a:lnTo>
                      <a:lnTo>
                        <a:pt x="251985" y="280113"/>
                      </a:lnTo>
                      <a:lnTo>
                        <a:pt x="188305" y="280113"/>
                      </a:lnTo>
                      <a:lnTo>
                        <a:pt x="72861" y="104115"/>
                      </a:lnTo>
                      <a:cubicBezTo>
                        <a:pt x="66089" y="93827"/>
                        <a:pt x="61401" y="86079"/>
                        <a:pt x="58796" y="80870"/>
                      </a:cubicBezTo>
                      <a:lnTo>
                        <a:pt x="58015" y="80870"/>
                      </a:lnTo>
                      <a:cubicBezTo>
                        <a:pt x="59057" y="90767"/>
                        <a:pt x="59578" y="105873"/>
                        <a:pt x="59578" y="126188"/>
                      </a:cubicBezTo>
                      <a:lnTo>
                        <a:pt x="59578" y="280113"/>
                      </a:lnTo>
                      <a:lnTo>
                        <a:pt x="0" y="280113"/>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04" name="Group 103">
            <a:extLst>
              <a:ext uri="{FF2B5EF4-FFF2-40B4-BE49-F238E27FC236}">
                <a16:creationId xmlns:a16="http://schemas.microsoft.com/office/drawing/2014/main" id="{68DD7988-8D11-179A-7783-E8C14EB9D4EC}"/>
              </a:ext>
              <a:ext uri="{C183D7F6-B498-43B3-948B-1728B52AA6E4}">
                <adec:decorative xmlns:adec="http://schemas.microsoft.com/office/drawing/2017/decorative" val="1"/>
              </a:ext>
            </a:extLst>
          </p:cNvPr>
          <p:cNvGrpSpPr/>
          <p:nvPr userDrawn="1"/>
        </p:nvGrpSpPr>
        <p:grpSpPr>
          <a:xfrm>
            <a:off x="265564" y="4892698"/>
            <a:ext cx="759694" cy="790636"/>
            <a:chOff x="265564" y="4892698"/>
            <a:chExt cx="759694" cy="790636"/>
          </a:xfrm>
        </p:grpSpPr>
        <p:pic>
          <p:nvPicPr>
            <p:cNvPr id="43" name="Graphic 42" descr="Cloud with solid fill">
              <a:extLst>
                <a:ext uri="{FF2B5EF4-FFF2-40B4-BE49-F238E27FC236}">
                  <a16:creationId xmlns:a16="http://schemas.microsoft.com/office/drawing/2014/main" id="{58E39C30-9CF0-70F6-0919-CBEBF7CA6E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64" y="4892698"/>
              <a:ext cx="553826" cy="553826"/>
            </a:xfrm>
            <a:prstGeom prst="rect">
              <a:avLst/>
            </a:prstGeom>
          </p:spPr>
        </p:pic>
        <p:grpSp>
          <p:nvGrpSpPr>
            <p:cNvPr id="96" name="ND ICON">
              <a:extLst>
                <a:ext uri="{FF2B5EF4-FFF2-40B4-BE49-F238E27FC236}">
                  <a16:creationId xmlns:a16="http://schemas.microsoft.com/office/drawing/2014/main" id="{E451EA9A-8596-A9E2-B41A-545DA6003649}"/>
                </a:ext>
                <a:ext uri="{C183D7F6-B498-43B3-948B-1728B52AA6E4}">
                  <adec:decorative xmlns:adec="http://schemas.microsoft.com/office/drawing/2017/decorative" val="1"/>
                </a:ext>
              </a:extLst>
            </p:cNvPr>
            <p:cNvGrpSpPr>
              <a:grpSpLocks noChangeAspect="1"/>
            </p:cNvGrpSpPr>
            <p:nvPr userDrawn="1"/>
          </p:nvGrpSpPr>
          <p:grpSpPr>
            <a:xfrm>
              <a:off x="510478" y="5230394"/>
              <a:ext cx="514780" cy="452940"/>
              <a:chOff x="9716107" y="4315610"/>
              <a:chExt cx="954661" cy="839979"/>
            </a:xfrm>
          </p:grpSpPr>
          <p:sp>
            <p:nvSpPr>
              <p:cNvPr id="97" name="TextBox 96">
                <a:extLst>
                  <a:ext uri="{FF2B5EF4-FFF2-40B4-BE49-F238E27FC236}">
                    <a16:creationId xmlns:a16="http://schemas.microsoft.com/office/drawing/2014/main" id="{6662FC9E-4775-D867-D1B5-C13D675EA156}"/>
                  </a:ext>
                </a:extLst>
              </p:cNvPr>
              <p:cNvSpPr txBox="1"/>
              <p:nvPr/>
            </p:nvSpPr>
            <p:spPr>
              <a:xfrm>
                <a:off x="9799622"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8" name="Group 97">
                <a:extLst>
                  <a:ext uri="{FF2B5EF4-FFF2-40B4-BE49-F238E27FC236}">
                    <a16:creationId xmlns:a16="http://schemas.microsoft.com/office/drawing/2014/main" id="{C0F73677-37E0-4E9C-1AD8-6FC747E236B0}"/>
                  </a:ext>
                </a:extLst>
              </p:cNvPr>
              <p:cNvGrpSpPr/>
              <p:nvPr/>
            </p:nvGrpSpPr>
            <p:grpSpPr>
              <a:xfrm>
                <a:off x="9716107" y="4315610"/>
                <a:ext cx="954661" cy="839979"/>
                <a:chOff x="7132637" y="1006524"/>
                <a:chExt cx="4304244" cy="4014739"/>
              </a:xfrm>
            </p:grpSpPr>
            <p:pic>
              <p:nvPicPr>
                <p:cNvPr id="100" name="Picture 99">
                  <a:extLst>
                    <a:ext uri="{FF2B5EF4-FFF2-40B4-BE49-F238E27FC236}">
                      <a16:creationId xmlns:a16="http://schemas.microsoft.com/office/drawing/2014/main" id="{4D3ED3A5-3BE7-31FC-9A25-B8E018064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101" name="AutoShape 3">
                  <a:extLst>
                    <a:ext uri="{FF2B5EF4-FFF2-40B4-BE49-F238E27FC236}">
                      <a16:creationId xmlns:a16="http://schemas.microsoft.com/office/drawing/2014/main" id="{88D4F960-C11F-7E95-C521-E64FD326EB4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99" name="Freeform: Shape 98">
                <a:extLst>
                  <a:ext uri="{FF2B5EF4-FFF2-40B4-BE49-F238E27FC236}">
                    <a16:creationId xmlns:a16="http://schemas.microsoft.com/office/drawing/2014/main" id="{E965E0DC-9589-E5A0-85F5-11FBF3EAB8CA}"/>
                  </a:ext>
                </a:extLst>
              </p:cNvPr>
              <p:cNvSpPr/>
              <p:nvPr/>
            </p:nvSpPr>
            <p:spPr bwMode="auto">
              <a:xfrm>
                <a:off x="9912042" y="4526251"/>
                <a:ext cx="562793" cy="280113"/>
              </a:xfrm>
              <a:custGeom>
                <a:avLst/>
                <a:gdLst>
                  <a:gd name="connsiteX0" fmla="*/ 377419 w 562793"/>
                  <a:gd name="connsiteY0" fmla="*/ 51374 h 280113"/>
                  <a:gd name="connsiteX1" fmla="*/ 377419 w 562793"/>
                  <a:gd name="connsiteY1" fmla="*/ 228935 h 280113"/>
                  <a:gd name="connsiteX2" fmla="*/ 408672 w 562793"/>
                  <a:gd name="connsiteY2" fmla="*/ 228935 h 280113"/>
                  <a:gd name="connsiteX3" fmla="*/ 473036 w 562793"/>
                  <a:gd name="connsiteY3" fmla="*/ 204323 h 280113"/>
                  <a:gd name="connsiteX4" fmla="*/ 496379 w 562793"/>
                  <a:gd name="connsiteY4" fmla="*/ 137322 h 280113"/>
                  <a:gd name="connsiteX5" fmla="*/ 473231 w 562793"/>
                  <a:gd name="connsiteY5" fmla="*/ 74326 h 280113"/>
                  <a:gd name="connsiteX6" fmla="*/ 408282 w 562793"/>
                  <a:gd name="connsiteY6" fmla="*/ 51374 h 280113"/>
                  <a:gd name="connsiteX7" fmla="*/ 314325 w 562793"/>
                  <a:gd name="connsiteY7" fmla="*/ 0 h 280113"/>
                  <a:gd name="connsiteX8" fmla="*/ 413556 w 562793"/>
                  <a:gd name="connsiteY8" fmla="*/ 0 h 280113"/>
                  <a:gd name="connsiteX9" fmla="*/ 562793 w 562793"/>
                  <a:gd name="connsiteY9" fmla="*/ 136541 h 280113"/>
                  <a:gd name="connsiteX10" fmla="*/ 522066 w 562793"/>
                  <a:gd name="connsiteY10" fmla="*/ 241046 h 280113"/>
                  <a:gd name="connsiteX11" fmla="*/ 413556 w 562793"/>
                  <a:gd name="connsiteY11" fmla="*/ 280113 h 280113"/>
                  <a:gd name="connsiteX12" fmla="*/ 314325 w 562793"/>
                  <a:gd name="connsiteY12" fmla="*/ 280113 h 280113"/>
                  <a:gd name="connsiteX13" fmla="*/ 0 w 562793"/>
                  <a:gd name="connsiteY13" fmla="*/ 0 h 280113"/>
                  <a:gd name="connsiteX14" fmla="*/ 67977 w 562793"/>
                  <a:gd name="connsiteY14" fmla="*/ 0 h 280113"/>
                  <a:gd name="connsiteX15" fmla="*/ 179124 w 562793"/>
                  <a:gd name="connsiteY15" fmla="*/ 170529 h 280113"/>
                  <a:gd name="connsiteX16" fmla="*/ 193188 w 562793"/>
                  <a:gd name="connsiteY16" fmla="*/ 193384 h 280113"/>
                  <a:gd name="connsiteX17" fmla="*/ 193969 w 562793"/>
                  <a:gd name="connsiteY17" fmla="*/ 193384 h 280113"/>
                  <a:gd name="connsiteX18" fmla="*/ 192407 w 562793"/>
                  <a:gd name="connsiteY18" fmla="*/ 154902 h 280113"/>
                  <a:gd name="connsiteX19" fmla="*/ 192407 w 562793"/>
                  <a:gd name="connsiteY19" fmla="*/ 0 h 280113"/>
                  <a:gd name="connsiteX20" fmla="*/ 251984 w 562793"/>
                  <a:gd name="connsiteY20" fmla="*/ 0 h 280113"/>
                  <a:gd name="connsiteX21" fmla="*/ 251984 w 562793"/>
                  <a:gd name="connsiteY21" fmla="*/ 280113 h 280113"/>
                  <a:gd name="connsiteX22" fmla="*/ 188305 w 562793"/>
                  <a:gd name="connsiteY22" fmla="*/ 280113 h 280113"/>
                  <a:gd name="connsiteX23" fmla="*/ 72860 w 562793"/>
                  <a:gd name="connsiteY23" fmla="*/ 104115 h 280113"/>
                  <a:gd name="connsiteX24" fmla="*/ 58796 w 562793"/>
                  <a:gd name="connsiteY24" fmla="*/ 80870 h 280113"/>
                  <a:gd name="connsiteX25" fmla="*/ 58015 w 562793"/>
                  <a:gd name="connsiteY25" fmla="*/ 80870 h 280113"/>
                  <a:gd name="connsiteX26" fmla="*/ 59578 w 562793"/>
                  <a:gd name="connsiteY26" fmla="*/ 126188 h 280113"/>
                  <a:gd name="connsiteX27" fmla="*/ 59578 w 562793"/>
                  <a:gd name="connsiteY27" fmla="*/ 280113 h 280113"/>
                  <a:gd name="connsiteX28" fmla="*/ 0 w 562793"/>
                  <a:gd name="connsiteY28" fmla="*/ 280113 h 2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2793" h="280113">
                    <a:moveTo>
                      <a:pt x="377419" y="51374"/>
                    </a:moveTo>
                    <a:lnTo>
                      <a:pt x="377419" y="228935"/>
                    </a:lnTo>
                    <a:lnTo>
                      <a:pt x="408672" y="228935"/>
                    </a:lnTo>
                    <a:cubicBezTo>
                      <a:pt x="436020" y="228935"/>
                      <a:pt x="457474" y="220731"/>
                      <a:pt x="473036" y="204323"/>
                    </a:cubicBezTo>
                    <a:cubicBezTo>
                      <a:pt x="488598" y="187914"/>
                      <a:pt x="496379" y="165581"/>
                      <a:pt x="496379" y="137322"/>
                    </a:cubicBezTo>
                    <a:cubicBezTo>
                      <a:pt x="496379" y="110626"/>
                      <a:pt x="488663" y="89627"/>
                      <a:pt x="473231" y="74326"/>
                    </a:cubicBezTo>
                    <a:cubicBezTo>
                      <a:pt x="457800" y="59024"/>
                      <a:pt x="436150" y="51374"/>
                      <a:pt x="408282" y="51374"/>
                    </a:cubicBezTo>
                    <a:close/>
                    <a:moveTo>
                      <a:pt x="314325" y="0"/>
                    </a:moveTo>
                    <a:lnTo>
                      <a:pt x="413556" y="0"/>
                    </a:lnTo>
                    <a:cubicBezTo>
                      <a:pt x="513047" y="0"/>
                      <a:pt x="562793" y="45514"/>
                      <a:pt x="562793" y="136541"/>
                    </a:cubicBezTo>
                    <a:cubicBezTo>
                      <a:pt x="562793" y="180166"/>
                      <a:pt x="549217" y="215001"/>
                      <a:pt x="522066" y="241046"/>
                    </a:cubicBezTo>
                    <a:cubicBezTo>
                      <a:pt x="494914" y="267091"/>
                      <a:pt x="458744" y="280113"/>
                      <a:pt x="413556" y="280113"/>
                    </a:cubicBezTo>
                    <a:lnTo>
                      <a:pt x="314325" y="280113"/>
                    </a:lnTo>
                    <a:close/>
                    <a:moveTo>
                      <a:pt x="0" y="0"/>
                    </a:moveTo>
                    <a:lnTo>
                      <a:pt x="67977" y="0"/>
                    </a:lnTo>
                    <a:lnTo>
                      <a:pt x="179124" y="170529"/>
                    </a:lnTo>
                    <a:cubicBezTo>
                      <a:pt x="184202"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354300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3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2" name="framing box">
            <a:extLst>
              <a:ext uri="{FF2B5EF4-FFF2-40B4-BE49-F238E27FC236}">
                <a16:creationId xmlns:a16="http://schemas.microsoft.com/office/drawing/2014/main" id="{522F22BB-7978-5D59-2E74-49F0B0AEDB35}"/>
              </a:ext>
              <a:ext uri="{C183D7F6-B498-43B3-948B-1728B52AA6E4}">
                <adec:decorative xmlns:adec="http://schemas.microsoft.com/office/drawing/2017/decorative" val="1"/>
              </a:ext>
            </a:extLst>
          </p:cNvPr>
          <p:cNvGrpSpPr/>
          <p:nvPr userDrawn="1"/>
        </p:nvGrpSpPr>
        <p:grpSpPr>
          <a:xfrm>
            <a:off x="484791" y="1582144"/>
            <a:ext cx="3657600" cy="3655900"/>
            <a:chOff x="491544" y="1827015"/>
            <a:chExt cx="2442111" cy="4161199"/>
          </a:xfrm>
        </p:grpSpPr>
        <p:sp>
          <p:nvSpPr>
            <p:cNvPr id="5" name="Rectangle 4">
              <a:extLst>
                <a:ext uri="{FF2B5EF4-FFF2-40B4-BE49-F238E27FC236}">
                  <a16:creationId xmlns:a16="http://schemas.microsoft.com/office/drawing/2014/main" id="{1B2ECE56-5AD8-A449-CA02-3BF0643B5145}"/>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1A29AE74-A2AF-F006-322D-08AF7E0DB78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7" name="Text">
            <a:extLst>
              <a:ext uri="{FF2B5EF4-FFF2-40B4-BE49-F238E27FC236}">
                <a16:creationId xmlns:a16="http://schemas.microsoft.com/office/drawing/2014/main" id="{8249C494-D1A8-C66E-983F-C053F779144D}"/>
              </a:ext>
            </a:extLst>
          </p:cNvPr>
          <p:cNvSpPr>
            <a:spLocks noGrp="1"/>
          </p:cNvSpPr>
          <p:nvPr>
            <p:ph type="body" sz="quarter" idx="12"/>
          </p:nvPr>
        </p:nvSpPr>
        <p:spPr>
          <a:xfrm>
            <a:off x="807155"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8" name="framing box">
            <a:extLst>
              <a:ext uri="{FF2B5EF4-FFF2-40B4-BE49-F238E27FC236}">
                <a16:creationId xmlns:a16="http://schemas.microsoft.com/office/drawing/2014/main" id="{07EBB8BE-DA6F-D9AF-73D6-98D046C06FF9}"/>
              </a:ext>
              <a:ext uri="{C183D7F6-B498-43B3-948B-1728B52AA6E4}">
                <adec:decorative xmlns:adec="http://schemas.microsoft.com/office/drawing/2017/decorative" val="1"/>
              </a:ext>
            </a:extLst>
          </p:cNvPr>
          <p:cNvGrpSpPr/>
          <p:nvPr userDrawn="1"/>
        </p:nvGrpSpPr>
        <p:grpSpPr>
          <a:xfrm>
            <a:off x="4196013" y="1582144"/>
            <a:ext cx="3657600" cy="3655900"/>
            <a:chOff x="491544" y="1827015"/>
            <a:chExt cx="2442111" cy="4161199"/>
          </a:xfrm>
        </p:grpSpPr>
        <p:sp>
          <p:nvSpPr>
            <p:cNvPr id="9" name="Rectangle 8">
              <a:extLst>
                <a:ext uri="{FF2B5EF4-FFF2-40B4-BE49-F238E27FC236}">
                  <a16:creationId xmlns:a16="http://schemas.microsoft.com/office/drawing/2014/main" id="{97CA22F1-1F57-007C-45EB-0CCECB0B3BB7}"/>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A5DAC6ED-D43A-67FC-CC8D-ED372B44A0F3}"/>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4" name="Text">
            <a:extLst>
              <a:ext uri="{FF2B5EF4-FFF2-40B4-BE49-F238E27FC236}">
                <a16:creationId xmlns:a16="http://schemas.microsoft.com/office/drawing/2014/main" id="{50169FDD-8D97-BC57-827F-269C8FF0E403}"/>
              </a:ext>
            </a:extLst>
          </p:cNvPr>
          <p:cNvSpPr>
            <a:spLocks noGrp="1"/>
          </p:cNvSpPr>
          <p:nvPr>
            <p:ph type="body" sz="quarter" idx="13"/>
          </p:nvPr>
        </p:nvSpPr>
        <p:spPr>
          <a:xfrm>
            <a:off x="4518377"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11" name="framing box">
            <a:extLst>
              <a:ext uri="{FF2B5EF4-FFF2-40B4-BE49-F238E27FC236}">
                <a16:creationId xmlns:a16="http://schemas.microsoft.com/office/drawing/2014/main" id="{B9F66AD3-5FDA-B204-344C-8EE85BFC6A23}"/>
              </a:ext>
              <a:ext uri="{C183D7F6-B498-43B3-948B-1728B52AA6E4}">
                <adec:decorative xmlns:adec="http://schemas.microsoft.com/office/drawing/2017/decorative" val="1"/>
              </a:ext>
            </a:extLst>
          </p:cNvPr>
          <p:cNvGrpSpPr/>
          <p:nvPr userDrawn="1"/>
        </p:nvGrpSpPr>
        <p:grpSpPr>
          <a:xfrm>
            <a:off x="7907236" y="1582144"/>
            <a:ext cx="3657600" cy="3655900"/>
            <a:chOff x="491544" y="1827015"/>
            <a:chExt cx="2442111" cy="4161199"/>
          </a:xfrm>
        </p:grpSpPr>
        <p:sp>
          <p:nvSpPr>
            <p:cNvPr id="12" name="Rectangle 11">
              <a:extLst>
                <a:ext uri="{FF2B5EF4-FFF2-40B4-BE49-F238E27FC236}">
                  <a16:creationId xmlns:a16="http://schemas.microsoft.com/office/drawing/2014/main" id="{D2905772-3A71-D5EE-5A4C-093050BA89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3D3F15A2-9D60-F965-14E1-70B22893838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5" name="Text">
            <a:extLst>
              <a:ext uri="{FF2B5EF4-FFF2-40B4-BE49-F238E27FC236}">
                <a16:creationId xmlns:a16="http://schemas.microsoft.com/office/drawing/2014/main" id="{972B3FE3-942E-8A54-6E33-BC08019F0816}"/>
              </a:ext>
            </a:extLst>
          </p:cNvPr>
          <p:cNvSpPr>
            <a:spLocks noGrp="1"/>
          </p:cNvSpPr>
          <p:nvPr>
            <p:ph type="body" sz="quarter" idx="14"/>
          </p:nvPr>
        </p:nvSpPr>
        <p:spPr>
          <a:xfrm>
            <a:off x="8229600"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87831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682" y="6082192"/>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28541093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12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20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80030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596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6886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lgn="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670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9968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lgn="l">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283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26786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087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34913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1219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21241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5494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77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216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0939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895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7314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323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1138115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8037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3243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02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89773-7151-4E21-8F9C-706D62718CC6}"/>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B31725ED-12E7-40CE-88D0-B69A3A8D84DE}"/>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423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6851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671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0E37A-D191-40E8-A39F-9EA0CC4A6C11}"/>
              </a:ext>
            </a:extLst>
          </p:cNvPr>
          <p:cNvPicPr>
            <a:picLocks/>
          </p:cNvPicPr>
          <p:nvPr userDrawn="1"/>
        </p:nvPicPr>
        <p:blipFill rotWithShape="1">
          <a:blip r:embed="rId2" cstate="email">
            <a:extLst>
              <a:ext uri="{28A0092B-C50C-407E-A947-70E740481C1C}">
                <a14:useLocalDpi xmlns:a14="http://schemas.microsoft.com/office/drawing/2010/main"/>
              </a:ext>
            </a:extLst>
          </a:blip>
          <a:srcRect t="133" b="-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8B65F8E-2220-EC74-9E6A-CE371E1E9555}"/>
              </a:ext>
            </a:extLst>
          </p:cNvPr>
          <p:cNvPicPr>
            <a:picLocks noChangeAspect="1"/>
          </p:cNvPicPr>
          <p:nvPr userDrawn="1"/>
        </p:nvPicPr>
        <p:blipFill>
          <a:blip r:embed="rId3"/>
          <a:stretch>
            <a:fillRect/>
          </a:stretch>
        </p:blipFill>
        <p:spPr>
          <a:xfrm>
            <a:off x="297015" y="296427"/>
            <a:ext cx="1948792" cy="872594"/>
          </a:xfrm>
          <a:prstGeom prst="rect">
            <a:avLst/>
          </a:prstGeom>
        </p:spPr>
      </p:pic>
      <p:pic>
        <p:nvPicPr>
          <p:cNvPr id="5" name="Picture 4">
            <a:extLst>
              <a:ext uri="{FF2B5EF4-FFF2-40B4-BE49-F238E27FC236}">
                <a16:creationId xmlns:a16="http://schemas.microsoft.com/office/drawing/2014/main" id="{5BF3A847-8BB7-00E8-BDDE-5566DB3F03B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505576" y="2634342"/>
            <a:ext cx="3081791" cy="1949233"/>
          </a:xfrm>
          <a:prstGeom prst="rect">
            <a:avLst/>
          </a:prstGeom>
        </p:spPr>
      </p:pic>
    </p:spTree>
    <p:extLst>
      <p:ext uri="{BB962C8B-B14F-4D97-AF65-F5344CB8AC3E}">
        <p14:creationId xmlns:p14="http://schemas.microsoft.com/office/powerpoint/2010/main" val="416042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900530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455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6313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022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9182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2331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935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91284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4230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447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5424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340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818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098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069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2235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535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6582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5519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429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012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62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89486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defPPr>
              <a:defRPr lang="en-US"/>
            </a:defPPr>
            <a:lvl1pPr defTabSz="914330">
              <a:defRPr sz="1600">
                <a:solidFill>
                  <a:srgbClr val="FFFFFF"/>
                </a:solidFill>
                <a:latin typeface="Segoe UI"/>
              </a:defRPr>
            </a:lvl1pPr>
          </a:lstStyle>
          <a:p>
            <a:pPr lvl="0"/>
            <a:endParaRPr lang="en-US"/>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1049534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546283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173155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1399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8023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3561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42915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9800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5857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4725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15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46588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228600" y="73152"/>
            <a:ext cx="11018520" cy="430887"/>
          </a:xfrm>
        </p:spPr>
        <p:txBody>
          <a:bodyPr/>
          <a:lstStyle>
            <a:lvl1pPr>
              <a:defRPr sz="2800"/>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228600" y="1797533"/>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228600" y="504838"/>
            <a:ext cx="11017250" cy="307777"/>
          </a:xfrm>
        </p:spPr>
        <p:txBody>
          <a:bodyPr/>
          <a:lstStyle>
            <a:lvl1pPr marL="0" indent="0" algn="l" defTabSz="914400" rtl="0" eaLnBrk="1" latinLnBrk="0" hangingPunct="1">
              <a:buNone/>
              <a:defRPr lang="en-US" sz="2000" b="0" kern="1200" dirty="0" smtClean="0">
                <a:solidFill>
                  <a:schemeClr val="tx1"/>
                </a:solidFill>
                <a:latin typeface="+mn-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
        <p:nvSpPr>
          <p:cNvPr id="6" name="TextBox 5">
            <a:extLst>
              <a:ext uri="{FF2B5EF4-FFF2-40B4-BE49-F238E27FC236}">
                <a16:creationId xmlns:a16="http://schemas.microsoft.com/office/drawing/2014/main" id="{9BB69A1C-4F67-4404-8851-6B7E89865F5F}"/>
              </a:ext>
            </a:extLst>
          </p:cNvPr>
          <p:cNvSpPr txBox="1"/>
          <p:nvPr userDrawn="1"/>
        </p:nvSpPr>
        <p:spPr>
          <a:xfrm>
            <a:off x="4084320" y="6554335"/>
            <a:ext cx="402336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a:t>
            </a:r>
            <a:r>
              <a:rPr kumimoji="0" lang="en-US" sz="800" b="1" i="0" u="none" strike="noStrike" kern="1200" cap="none" spc="0" normalizeH="0" baseline="0" noProof="0">
                <a:ln>
                  <a:noFill/>
                </a:ln>
                <a:solidFill>
                  <a:srgbClr val="000000"/>
                </a:solidFill>
                <a:effectLst/>
                <a:uLnTx/>
                <a:uFillTx/>
                <a:latin typeface="Segoe UI"/>
                <a:ea typeface="+mn-ea"/>
                <a:cs typeface="+mn-cs"/>
              </a:rPr>
              <a:t>FOR INTERNAL USE </a:t>
            </a:r>
            <a:r>
              <a:rPr kumimoji="0" lang="en-US" sz="800" b="0" i="0" u="none" strike="noStrike" kern="1200" cap="none" spc="0" normalizeH="0" baseline="0" noProof="0">
                <a:ln>
                  <a:noFill/>
                </a:ln>
                <a:solidFill>
                  <a:srgbClr val="000000"/>
                </a:solidFill>
                <a:effectLst/>
                <a:uLnTx/>
                <a:uFillTx/>
                <a:latin typeface="Segoe UI"/>
                <a:ea typeface="+mn-ea"/>
                <a:cs typeface="+mn-cs"/>
              </a:rPr>
              <a:t>ONLY</a:t>
            </a:r>
          </a:p>
        </p:txBody>
      </p:sp>
    </p:spTree>
    <p:extLst>
      <p:ext uri="{BB962C8B-B14F-4D97-AF65-F5344CB8AC3E}">
        <p14:creationId xmlns:p14="http://schemas.microsoft.com/office/powerpoint/2010/main" val="2279644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848B-75E1-C908-12EC-D0E2D32788A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0ECA0A-5325-D97C-F556-2A5DB511E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045809-0B1D-E744-431F-2A40FC9556E0}"/>
              </a:ext>
            </a:extLst>
          </p:cNvPr>
          <p:cNvSpPr>
            <a:spLocks noGrp="1"/>
          </p:cNvSpPr>
          <p:nvPr>
            <p:ph type="dt" sz="half" idx="10"/>
          </p:nvPr>
        </p:nvSpPr>
        <p:spPr/>
        <p:txBody>
          <a:bodyPr/>
          <a:lstStyle/>
          <a:p>
            <a:fld id="{C867E50E-B020-4916-947A-67FCE6F7A078}" type="datetimeFigureOut">
              <a:rPr lang="en-AU" smtClean="0"/>
              <a:t>13/03/2023</a:t>
            </a:fld>
            <a:endParaRPr lang="en-AU"/>
          </a:p>
        </p:txBody>
      </p:sp>
      <p:sp>
        <p:nvSpPr>
          <p:cNvPr id="5" name="Footer Placeholder 4">
            <a:extLst>
              <a:ext uri="{FF2B5EF4-FFF2-40B4-BE49-F238E27FC236}">
                <a16:creationId xmlns:a16="http://schemas.microsoft.com/office/drawing/2014/main" id="{ACEFAAAC-9C23-BC06-D304-2F0D2C65EF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AD104B-54C3-B28D-4FF2-0A814BC39DB9}"/>
              </a:ext>
            </a:extLst>
          </p:cNvPr>
          <p:cNvSpPr>
            <a:spLocks noGrp="1"/>
          </p:cNvSpPr>
          <p:nvPr>
            <p:ph type="sldNum" sz="quarter" idx="12"/>
          </p:nvPr>
        </p:nvSpPr>
        <p:spPr/>
        <p:txBody>
          <a:bodyPr/>
          <a:lstStyle/>
          <a:p>
            <a:fld id="{4EB09B63-8F07-47D6-9D2D-017FBB95BFA4}" type="slidenum">
              <a:rPr lang="en-AU" smtClean="0"/>
              <a:t>‹#›</a:t>
            </a:fld>
            <a:endParaRPr lang="en-AU"/>
          </a:p>
        </p:txBody>
      </p:sp>
    </p:spTree>
    <p:extLst>
      <p:ext uri="{BB962C8B-B14F-4D97-AF65-F5344CB8AC3E}">
        <p14:creationId xmlns:p14="http://schemas.microsoft.com/office/powerpoint/2010/main" val="20970307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705030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47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9471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39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725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093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759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113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30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775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661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82254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9272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675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85903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4175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361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8493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759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9435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650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6238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42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2628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706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4192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808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9143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62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369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496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20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03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888750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11099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7363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73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426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37258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18604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5966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08466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2783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8543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1975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9213997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079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726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43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856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E3E3A151-8E75-4830-8C1A-FB6A5DE4F34B}"/>
              </a:ext>
            </a:extLst>
          </p:cNvPr>
          <p:cNvSpPr txBox="1"/>
          <p:nvPr userDrawn="1"/>
        </p:nvSpPr>
        <p:spPr>
          <a:xfrm>
            <a:off x="8125691" y="6488668"/>
            <a:ext cx="4568536"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F26BC5B6-D307-4A24-8B3E-AA09DB8D5712}"/>
              </a:ext>
            </a:extLst>
          </p:cNvPr>
          <p:cNvSpPr>
            <a:spLocks noGrp="1"/>
          </p:cNvSpPr>
          <p:nvPr>
            <p:ph type="title"/>
          </p:nvPr>
        </p:nvSpPr>
        <p:spPr>
          <a:xfrm>
            <a:off x="519832" y="2413337"/>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B8B3534C-DFC0-4098-9945-D069FFF5FA3C}"/>
              </a:ext>
            </a:extLst>
          </p:cNvPr>
          <p:cNvSpPr>
            <a:spLocks noGrp="1"/>
          </p:cNvSpPr>
          <p:nvPr>
            <p:ph type="body" sz="quarter" idx="10"/>
          </p:nvPr>
        </p:nvSpPr>
        <p:spPr>
          <a:xfrm>
            <a:off x="873125" y="4572000"/>
            <a:ext cx="3130550" cy="1182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61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77439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943466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43B1FC-361E-4F93-8731-B37AB9046FA0}"/>
              </a:ext>
              <a:ext uri="{C183D7F6-B498-43B3-948B-1728B52AA6E4}">
                <adec:decorative xmlns:adec="http://schemas.microsoft.com/office/drawing/2017/decorative" val="1"/>
              </a:ext>
            </a:extLst>
          </p:cNvPr>
          <p:cNvSpPr/>
          <p:nvPr userDrawn="1"/>
        </p:nvSpPr>
        <p:spPr bwMode="auto">
          <a:xfrm>
            <a:off x="65626" y="484558"/>
            <a:ext cx="12109285" cy="102876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31DD15D-487E-4B03-B578-03C5597389D7}"/>
              </a:ext>
              <a:ext uri="{C183D7F6-B498-43B3-948B-1728B52AA6E4}">
                <adec:decorative xmlns:adec="http://schemas.microsoft.com/office/drawing/2017/decorative" val="1"/>
              </a:ext>
            </a:extLst>
          </p:cNvPr>
          <p:cNvSpPr/>
          <p:nvPr userDrawn="1"/>
        </p:nvSpPr>
        <p:spPr bwMode="auto">
          <a:xfrm>
            <a:off x="0" y="-20997"/>
            <a:ext cx="12192001" cy="1558847"/>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Tree>
    <p:extLst>
      <p:ext uri="{BB962C8B-B14F-4D97-AF65-F5344CB8AC3E}">
        <p14:creationId xmlns:p14="http://schemas.microsoft.com/office/powerpoint/2010/main" val="2507181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F6194-5ADC-4533-9B70-34866303573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FA543D5C-0199-46D8-B4E8-DB4F9A2D3AA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Tree>
    <p:extLst>
      <p:ext uri="{BB962C8B-B14F-4D97-AF65-F5344CB8AC3E}">
        <p14:creationId xmlns:p14="http://schemas.microsoft.com/office/powerpoint/2010/main" val="3656237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4" name="MASK">
            <a:extLst>
              <a:ext uri="{FF2B5EF4-FFF2-40B4-BE49-F238E27FC236}">
                <a16:creationId xmlns:a16="http://schemas.microsoft.com/office/drawing/2014/main" id="{0926BB56-7732-442B-A2FF-F9F20022AFDB}"/>
              </a:ext>
            </a:extLst>
          </p:cNvPr>
          <p:cNvSpPr/>
          <p:nvPr userDrawn="1"/>
        </p:nvSpPr>
        <p:spPr bwMode="auto">
          <a:xfrm>
            <a:off x="-6210" y="1559877"/>
            <a:ext cx="12182167" cy="5298123"/>
          </a:xfrm>
          <a:custGeom>
            <a:avLst/>
            <a:gdLst>
              <a:gd name="connsiteX0" fmla="*/ 5722653 w 12182167"/>
              <a:gd name="connsiteY0" fmla="*/ 908744 h 5298123"/>
              <a:gd name="connsiteX1" fmla="*/ 4800482 w 12182167"/>
              <a:gd name="connsiteY1" fmla="*/ 1082299 h 5298123"/>
              <a:gd name="connsiteX2" fmla="*/ 4181384 w 12182167"/>
              <a:gd name="connsiteY2" fmla="*/ 1460492 h 5298123"/>
              <a:gd name="connsiteX3" fmla="*/ 3684033 w 12182167"/>
              <a:gd name="connsiteY3" fmla="*/ 2082181 h 5298123"/>
              <a:gd name="connsiteX4" fmla="*/ 3891263 w 12182167"/>
              <a:gd name="connsiteY4" fmla="*/ 3180497 h 5298123"/>
              <a:gd name="connsiteX5" fmla="*/ 4492228 w 12182167"/>
              <a:gd name="connsiteY5" fmla="*/ 3514654 h 5298123"/>
              <a:gd name="connsiteX6" fmla="*/ 5098374 w 12182167"/>
              <a:gd name="connsiteY6" fmla="*/ 3708932 h 5298123"/>
              <a:gd name="connsiteX7" fmla="*/ 5559460 w 12182167"/>
              <a:gd name="connsiteY7" fmla="*/ 3540558 h 5298123"/>
              <a:gd name="connsiteX8" fmla="*/ 5937654 w 12182167"/>
              <a:gd name="connsiteY8" fmla="*/ 3587185 h 5298123"/>
              <a:gd name="connsiteX9" fmla="*/ 6227775 w 12182167"/>
              <a:gd name="connsiteY9" fmla="*/ 3947246 h 5298123"/>
              <a:gd name="connsiteX10" fmla="*/ 6631872 w 12182167"/>
              <a:gd name="connsiteY10" fmla="*/ 3752968 h 5298123"/>
              <a:gd name="connsiteX11" fmla="*/ 7276874 w 12182167"/>
              <a:gd name="connsiteY11" fmla="*/ 3444715 h 5298123"/>
              <a:gd name="connsiteX12" fmla="*/ 7787176 w 12182167"/>
              <a:gd name="connsiteY12" fmla="*/ 3574233 h 5298123"/>
              <a:gd name="connsiteX13" fmla="*/ 8033261 w 12182167"/>
              <a:gd name="connsiteY13" fmla="*/ 3460257 h 5298123"/>
              <a:gd name="connsiteX14" fmla="*/ 8224949 w 12182167"/>
              <a:gd name="connsiteY14" fmla="*/ 3128690 h 5298123"/>
              <a:gd name="connsiteX15" fmla="*/ 8082478 w 12182167"/>
              <a:gd name="connsiteY15" fmla="*/ 2835978 h 5298123"/>
              <a:gd name="connsiteX16" fmla="*/ 8240491 w 12182167"/>
              <a:gd name="connsiteY16" fmla="*/ 2468146 h 5298123"/>
              <a:gd name="connsiteX17" fmla="*/ 7805309 w 12182167"/>
              <a:gd name="connsiteY17" fmla="*/ 1792060 h 5298123"/>
              <a:gd name="connsiteX18" fmla="*/ 7463380 w 12182167"/>
              <a:gd name="connsiteY18" fmla="*/ 1470854 h 5298123"/>
              <a:gd name="connsiteX19" fmla="*/ 6950488 w 12182167"/>
              <a:gd name="connsiteY19" fmla="*/ 1118564 h 5298123"/>
              <a:gd name="connsiteX20" fmla="*/ 6538619 w 12182167"/>
              <a:gd name="connsiteY20" fmla="*/ 932057 h 5298123"/>
              <a:gd name="connsiteX21" fmla="*/ 0 w 12182167"/>
              <a:gd name="connsiteY21" fmla="*/ 0 h 5298123"/>
              <a:gd name="connsiteX22" fmla="*/ 12182167 w 12182167"/>
              <a:gd name="connsiteY22" fmla="*/ 0 h 5298123"/>
              <a:gd name="connsiteX23" fmla="*/ 12182167 w 12182167"/>
              <a:gd name="connsiteY23" fmla="*/ 5298123 h 5298123"/>
              <a:gd name="connsiteX24" fmla="*/ 0 w 12182167"/>
              <a:gd name="connsiteY24" fmla="*/ 5298123 h 529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2167" h="5298123">
                <a:moveTo>
                  <a:pt x="5722653" y="908744"/>
                </a:moveTo>
                <a:lnTo>
                  <a:pt x="4800482" y="1082299"/>
                </a:lnTo>
                <a:lnTo>
                  <a:pt x="4181384" y="1460492"/>
                </a:lnTo>
                <a:lnTo>
                  <a:pt x="3684033" y="2082181"/>
                </a:lnTo>
                <a:lnTo>
                  <a:pt x="3891263" y="3180497"/>
                </a:lnTo>
                <a:lnTo>
                  <a:pt x="4492228" y="3514654"/>
                </a:lnTo>
                <a:lnTo>
                  <a:pt x="5098374" y="3708932"/>
                </a:lnTo>
                <a:lnTo>
                  <a:pt x="5559460" y="3540558"/>
                </a:lnTo>
                <a:lnTo>
                  <a:pt x="5937654" y="3587185"/>
                </a:lnTo>
                <a:lnTo>
                  <a:pt x="6227775" y="3947246"/>
                </a:lnTo>
                <a:lnTo>
                  <a:pt x="6631872" y="3752968"/>
                </a:lnTo>
                <a:lnTo>
                  <a:pt x="7276874" y="3444715"/>
                </a:lnTo>
                <a:lnTo>
                  <a:pt x="7787176" y="3574233"/>
                </a:lnTo>
                <a:lnTo>
                  <a:pt x="8033261" y="3460257"/>
                </a:lnTo>
                <a:lnTo>
                  <a:pt x="8224949" y="3128690"/>
                </a:lnTo>
                <a:lnTo>
                  <a:pt x="8082478" y="2835978"/>
                </a:lnTo>
                <a:lnTo>
                  <a:pt x="8240491" y="2468146"/>
                </a:lnTo>
                <a:lnTo>
                  <a:pt x="7805309" y="1792060"/>
                </a:lnTo>
                <a:lnTo>
                  <a:pt x="7463380" y="1470854"/>
                </a:lnTo>
                <a:lnTo>
                  <a:pt x="6950488" y="1118564"/>
                </a:lnTo>
                <a:lnTo>
                  <a:pt x="6538619" y="932057"/>
                </a:lnTo>
                <a:close/>
                <a:moveTo>
                  <a:pt x="0" y="0"/>
                </a:moveTo>
                <a:lnTo>
                  <a:pt x="12182167" y="0"/>
                </a:lnTo>
                <a:lnTo>
                  <a:pt x="12182167" y="5298123"/>
                </a:lnTo>
                <a:lnTo>
                  <a:pt x="0" y="5298123"/>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BLUE TITLE LINE">
            <a:extLst>
              <a:ext uri="{FF2B5EF4-FFF2-40B4-BE49-F238E27FC236}">
                <a16:creationId xmlns:a16="http://schemas.microsoft.com/office/drawing/2014/main" id="{7744EB22-D12B-4682-BF4A-37E2AB3FCDEB}"/>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TITLE MASK">
            <a:extLst>
              <a:ext uri="{FF2B5EF4-FFF2-40B4-BE49-F238E27FC236}">
                <a16:creationId xmlns:a16="http://schemas.microsoft.com/office/drawing/2014/main" id="{827AED95-0EB3-425F-A419-4A7E9733F32F}"/>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Tree>
    <p:extLst>
      <p:ext uri="{BB962C8B-B14F-4D97-AF65-F5344CB8AC3E}">
        <p14:creationId xmlns:p14="http://schemas.microsoft.com/office/powerpoint/2010/main" val="423817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A6D269-4E45-450F-9D79-DCCF1836F98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5DDCEF85-BD85-40CD-9AA3-0E3ECBE0C97E}"/>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969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8C0161-54E6-47E3-AA05-A458D68F86BE}"/>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AFBF423F-8F31-4946-95F5-0D58B59FFE4F}"/>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5D2EE5F7-03BF-44D4-8348-B33E85DF527E}"/>
              </a:ext>
            </a:extLst>
          </p:cNvPr>
          <p:cNvSpPr>
            <a:spLocks noGrp="1"/>
          </p:cNvSpPr>
          <p:nvPr>
            <p:ph sz="quarter" idx="19" hasCustomPrompt="1"/>
          </p:nvPr>
        </p:nvSpPr>
        <p:spPr>
          <a:xfrm>
            <a:off x="7956550" y="2946400"/>
            <a:ext cx="2530475" cy="947952"/>
          </a:xfrm>
        </p:spPr>
        <p:txBody>
          <a:bodyPr/>
          <a:lstStyle>
            <a:lvl1pPr marL="0" indent="0">
              <a:buNone/>
              <a:defRPr/>
            </a:lvl1pPr>
          </a:lstStyle>
          <a:p>
            <a:pPr lvl="0"/>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149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4C4B537-EEF5-4387-8E54-930E6F3BE566}"/>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D7E1AB17-76C1-4F06-9BD4-6F4EE81A8D7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85C998B9-62E1-4A13-B487-9B8B552D47F0}"/>
              </a:ext>
            </a:extLst>
          </p:cNvPr>
          <p:cNvSpPr>
            <a:spLocks noGrp="1"/>
          </p:cNvSpPr>
          <p:nvPr>
            <p:ph sz="quarter" idx="19"/>
          </p:nvPr>
        </p:nvSpPr>
        <p:spPr>
          <a:xfrm>
            <a:off x="4540250" y="3052763"/>
            <a:ext cx="2449513" cy="430887"/>
          </a:xfrm>
        </p:spPr>
        <p:txBody>
          <a:bodyPr/>
          <a:lstStyle/>
          <a:p>
            <a:pPr lvl="0"/>
            <a:r>
              <a:rPr lang="en-US"/>
              <a:t>Click to edit</a:t>
            </a:r>
          </a:p>
        </p:txBody>
      </p:sp>
    </p:spTree>
    <p:extLst>
      <p:ext uri="{BB962C8B-B14F-4D97-AF65-F5344CB8AC3E}">
        <p14:creationId xmlns:p14="http://schemas.microsoft.com/office/powerpoint/2010/main" val="425822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7447E5-C8F2-40D6-B7FD-E06EB0A74721}"/>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4" name="Rectangle 13">
            <a:extLst>
              <a:ext uri="{FF2B5EF4-FFF2-40B4-BE49-F238E27FC236}">
                <a16:creationId xmlns:a16="http://schemas.microsoft.com/office/drawing/2014/main" id="{D67F9F70-3C0D-4868-B573-BB5F6BEBD51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65C06CC6-F47D-4778-B7A5-F1AFAAF8B2F4}"/>
              </a:ext>
            </a:extLst>
          </p:cNvPr>
          <p:cNvSpPr>
            <a:spLocks noGrp="1"/>
          </p:cNvSpPr>
          <p:nvPr>
            <p:ph sz="quarter" idx="17"/>
          </p:nvPr>
        </p:nvSpPr>
        <p:spPr>
          <a:xfrm>
            <a:off x="5005388" y="3224213"/>
            <a:ext cx="1798637"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93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31A38-8A1E-4D01-B216-E49ABC472FBD}"/>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D630995C-9C96-4464-8541-B2D5B96BF0DD}"/>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5067300" y="3052763"/>
            <a:ext cx="1365250" cy="1333500"/>
          </a:xfrm>
        </p:spPr>
        <p:txBody>
          <a:bodyPr/>
          <a:lstStyle/>
          <a:p>
            <a:pPr lvl="0"/>
            <a:r>
              <a:rPr lang="en-US"/>
              <a:t>Click to h level</a:t>
            </a:r>
          </a:p>
        </p:txBody>
      </p:sp>
      <p:sp>
        <p:nvSpPr>
          <p:cNvPr id="13" name="Content Placeholder 12">
            <a:extLst>
              <a:ext uri="{FF2B5EF4-FFF2-40B4-BE49-F238E27FC236}">
                <a16:creationId xmlns:a16="http://schemas.microsoft.com/office/drawing/2014/main" id="{96F9EDD6-186D-4517-AEF9-EF1919A2F820}"/>
              </a:ext>
            </a:extLst>
          </p:cNvPr>
          <p:cNvSpPr>
            <a:spLocks noGrp="1"/>
          </p:cNvSpPr>
          <p:nvPr>
            <p:ph sz="quarter" idx="16"/>
          </p:nvPr>
        </p:nvSpPr>
        <p:spPr>
          <a:xfrm>
            <a:off x="6432550" y="1390650"/>
            <a:ext cx="914400" cy="430887"/>
          </a:xfrm>
        </p:spPr>
        <p:txBody>
          <a:bodyPr/>
          <a:lstStyle/>
          <a:p>
            <a:pPr lvl="0"/>
            <a:endParaRPr lang="en-US"/>
          </a:p>
        </p:txBody>
      </p:sp>
    </p:spTree>
    <p:extLst>
      <p:ext uri="{BB962C8B-B14F-4D97-AF65-F5344CB8AC3E}">
        <p14:creationId xmlns:p14="http://schemas.microsoft.com/office/powerpoint/2010/main" val="136956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D2D492-3508-462A-B622-C674C84CD769}"/>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3" name="Rectangle 12">
            <a:extLst>
              <a:ext uri="{FF2B5EF4-FFF2-40B4-BE49-F238E27FC236}">
                <a16:creationId xmlns:a16="http://schemas.microsoft.com/office/drawing/2014/main" id="{B96A56CF-AB51-447C-B581-B794B53FE80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63198721-9189-4754-A5C5-A1ED67EDB286}"/>
              </a:ext>
            </a:extLst>
          </p:cNvPr>
          <p:cNvSpPr>
            <a:spLocks noGrp="1"/>
          </p:cNvSpPr>
          <p:nvPr>
            <p:ph sz="quarter" idx="17"/>
          </p:nvPr>
        </p:nvSpPr>
        <p:spPr>
          <a:xfrm>
            <a:off x="4933950" y="1695450"/>
            <a:ext cx="2814638"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FA95539-0317-4D8A-B0DA-4C557B39BC04}"/>
              </a:ext>
            </a:extLst>
          </p:cNvPr>
          <p:cNvSpPr>
            <a:spLocks noGrp="1"/>
          </p:cNvSpPr>
          <p:nvPr>
            <p:ph sz="quarter" idx="18"/>
          </p:nvPr>
        </p:nvSpPr>
        <p:spPr>
          <a:xfrm>
            <a:off x="876300" y="1538288"/>
            <a:ext cx="1447800" cy="109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B869953-A1E6-499E-AE54-C70F2607EBD2}"/>
              </a:ext>
            </a:extLst>
          </p:cNvPr>
          <p:cNvSpPr>
            <a:spLocks noGrp="1"/>
          </p:cNvSpPr>
          <p:nvPr>
            <p:ph sz="quarter" idx="19"/>
          </p:nvPr>
        </p:nvSpPr>
        <p:spPr>
          <a:xfrm>
            <a:off x="6173788" y="2824163"/>
            <a:ext cx="2814637" cy="156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852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B2658535-A220-41CC-95E7-7887647FAB7E}"/>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6A39E583-4780-4C4A-9530-82A010E9FCF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236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18980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775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8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8120280" y="6400356"/>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40E76FB0-2A8B-4DB3-962F-7C825DC42897}"/>
              </a:ext>
            </a:extLst>
          </p:cNvPr>
          <p:cNvSpPr>
            <a:spLocks noGrp="1"/>
          </p:cNvSpPr>
          <p:nvPr>
            <p:ph sz="quarter" idx="10"/>
          </p:nvPr>
        </p:nvSpPr>
        <p:spPr>
          <a:xfrm>
            <a:off x="4727575" y="3579813"/>
            <a:ext cx="3408363" cy="1627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840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7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706B21-EF78-4135-8B2E-2DC8714CED53}"/>
              </a:ext>
            </a:extLst>
          </p:cNvPr>
          <p:cNvSpPr>
            <a:spLocks noGrp="1"/>
          </p:cNvSpPr>
          <p:nvPr>
            <p:ph sz="quarter" idx="12"/>
          </p:nvPr>
        </p:nvSpPr>
        <p:spPr>
          <a:xfrm>
            <a:off x="1239838" y="3192463"/>
            <a:ext cx="22479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DC3BA3A-DB2A-4BCE-ABCA-395A08425C0F}"/>
              </a:ext>
            </a:extLst>
          </p:cNvPr>
          <p:cNvSpPr>
            <a:spLocks noGrp="1"/>
          </p:cNvSpPr>
          <p:nvPr>
            <p:ph sz="quarter" idx="13"/>
          </p:nvPr>
        </p:nvSpPr>
        <p:spPr>
          <a:xfrm>
            <a:off x="4478338"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B98C9B8-8B12-49E6-ACD9-165EE0AA0ADF}"/>
              </a:ext>
            </a:extLst>
          </p:cNvPr>
          <p:cNvSpPr>
            <a:spLocks noGrp="1"/>
          </p:cNvSpPr>
          <p:nvPr>
            <p:ph sz="quarter" idx="14"/>
          </p:nvPr>
        </p:nvSpPr>
        <p:spPr>
          <a:xfrm>
            <a:off x="7097713"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17AAA40-8A1B-41FA-A272-A122A2E25541}"/>
              </a:ext>
            </a:extLst>
          </p:cNvPr>
          <p:cNvSpPr>
            <a:spLocks noGrp="1"/>
          </p:cNvSpPr>
          <p:nvPr>
            <p:ph sz="quarter" idx="15"/>
          </p:nvPr>
        </p:nvSpPr>
        <p:spPr>
          <a:xfrm>
            <a:off x="9625013" y="3192463"/>
            <a:ext cx="19812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F4B6236-FB3A-4D13-BA1A-06D315496D0E}"/>
              </a:ext>
            </a:extLst>
          </p:cNvPr>
          <p:cNvSpPr>
            <a:spLocks noGrp="1"/>
          </p:cNvSpPr>
          <p:nvPr>
            <p:ph sz="quarter" idx="16"/>
          </p:nvPr>
        </p:nvSpPr>
        <p:spPr>
          <a:xfrm>
            <a:off x="2511425" y="1239838"/>
            <a:ext cx="4462463" cy="15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148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6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D4F907-DC92-41C6-85EB-A49808159693}"/>
              </a:ext>
            </a:extLst>
          </p:cNvPr>
          <p:cNvSpPr>
            <a:spLocks noGrp="1"/>
          </p:cNvSpPr>
          <p:nvPr>
            <p:ph sz="quarter" idx="10"/>
          </p:nvPr>
        </p:nvSpPr>
        <p:spPr>
          <a:xfrm>
            <a:off x="882650" y="3813175"/>
            <a:ext cx="2976563" cy="122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8E879AD-46A0-498D-BE62-98D53AAAE41A}"/>
              </a:ext>
            </a:extLst>
          </p:cNvPr>
          <p:cNvSpPr>
            <a:spLocks noGrp="1"/>
          </p:cNvSpPr>
          <p:nvPr>
            <p:ph sz="quarter" idx="11"/>
          </p:nvPr>
        </p:nvSpPr>
        <p:spPr>
          <a:xfrm>
            <a:off x="7423150" y="3813175"/>
            <a:ext cx="3208338" cy="1379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664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5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7D51E74-5EFF-4A11-B4FB-52B60A22F743}"/>
              </a:ext>
            </a:extLst>
          </p:cNvPr>
          <p:cNvSpPr>
            <a:spLocks noGrp="1"/>
          </p:cNvSpPr>
          <p:nvPr>
            <p:ph sz="quarter" idx="10" hasCustomPrompt="1"/>
          </p:nvPr>
        </p:nvSpPr>
        <p:spPr>
          <a:xfrm>
            <a:off x="1239838" y="2727325"/>
            <a:ext cx="2401887" cy="861774"/>
          </a:xfrm>
        </p:spPr>
        <p:txBody>
          <a:bodyPr/>
          <a:lstStyle/>
          <a:p>
            <a:pPr lvl="0"/>
            <a:r>
              <a:rPr lang="en-US"/>
              <a:t>Click to edit Master level</a:t>
            </a:r>
          </a:p>
        </p:txBody>
      </p:sp>
      <p:sp>
        <p:nvSpPr>
          <p:cNvPr id="8" name="Content Placeholder 7">
            <a:extLst>
              <a:ext uri="{FF2B5EF4-FFF2-40B4-BE49-F238E27FC236}">
                <a16:creationId xmlns:a16="http://schemas.microsoft.com/office/drawing/2014/main" id="{7EEA5D10-7E69-42B3-9543-A943CF35D7DA}"/>
              </a:ext>
            </a:extLst>
          </p:cNvPr>
          <p:cNvSpPr>
            <a:spLocks noGrp="1"/>
          </p:cNvSpPr>
          <p:nvPr>
            <p:ph sz="quarter" idx="11"/>
          </p:nvPr>
        </p:nvSpPr>
        <p:spPr>
          <a:xfrm>
            <a:off x="4679950" y="2727325"/>
            <a:ext cx="2401888" cy="86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13687B5-1574-4F83-AF85-864249E53353}"/>
              </a:ext>
            </a:extLst>
          </p:cNvPr>
          <p:cNvSpPr>
            <a:spLocks noGrp="1"/>
          </p:cNvSpPr>
          <p:nvPr>
            <p:ph sz="quarter" idx="12"/>
          </p:nvPr>
        </p:nvSpPr>
        <p:spPr>
          <a:xfrm>
            <a:off x="8307388" y="2727325"/>
            <a:ext cx="2644775" cy="119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03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0DF77645-7393-4CB9-9EBA-A13B8B35882E}"/>
              </a:ext>
            </a:extLst>
          </p:cNvPr>
          <p:cNvSpPr>
            <a:spLocks noGrp="1"/>
          </p:cNvSpPr>
          <p:nvPr>
            <p:ph sz="quarter" idx="12"/>
          </p:nvPr>
        </p:nvSpPr>
        <p:spPr>
          <a:xfrm>
            <a:off x="1223963" y="2913063"/>
            <a:ext cx="2030412"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2A0A10D-7271-4FD5-86E8-4D73888EB70B}"/>
              </a:ext>
            </a:extLst>
          </p:cNvPr>
          <p:cNvSpPr>
            <a:spLocks noGrp="1"/>
          </p:cNvSpPr>
          <p:nvPr>
            <p:ph sz="quarter" idx="13"/>
          </p:nvPr>
        </p:nvSpPr>
        <p:spPr>
          <a:xfrm>
            <a:off x="4432300" y="2913063"/>
            <a:ext cx="2759075"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61B8F4-5447-4738-B504-2B2F169B5B76}"/>
              </a:ext>
            </a:extLst>
          </p:cNvPr>
          <p:cNvSpPr>
            <a:spLocks noGrp="1"/>
          </p:cNvSpPr>
          <p:nvPr>
            <p:ph sz="quarter" idx="14"/>
          </p:nvPr>
        </p:nvSpPr>
        <p:spPr>
          <a:xfrm>
            <a:off x="8477250" y="3036888"/>
            <a:ext cx="2914650" cy="1317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181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B82EAA07-414D-491C-957B-D9EEFDE7637B}"/>
              </a:ext>
            </a:extLst>
          </p:cNvPr>
          <p:cNvSpPr>
            <a:spLocks noGrp="1"/>
          </p:cNvSpPr>
          <p:nvPr>
            <p:ph sz="quarter" idx="12"/>
          </p:nvPr>
        </p:nvSpPr>
        <p:spPr>
          <a:xfrm>
            <a:off x="1809750" y="2914650"/>
            <a:ext cx="241935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5AB08C2-F47D-4804-AF08-FA5BFD2E3F33}"/>
              </a:ext>
            </a:extLst>
          </p:cNvPr>
          <p:cNvSpPr>
            <a:spLocks noGrp="1"/>
          </p:cNvSpPr>
          <p:nvPr>
            <p:ph sz="quarter" idx="13"/>
          </p:nvPr>
        </p:nvSpPr>
        <p:spPr>
          <a:xfrm>
            <a:off x="7296150" y="2914650"/>
            <a:ext cx="2628900" cy="230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404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857255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3" r="28506"/>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63"/>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8" name="TextBox 7">
            <a:extLst>
              <a:ext uri="{FF2B5EF4-FFF2-40B4-BE49-F238E27FC236}">
                <a16:creationId xmlns:a16="http://schemas.microsoft.com/office/drawing/2014/main" id="{048B35BE-8439-47EE-8CDE-45E3EEEB3E25}"/>
              </a:ext>
            </a:extLst>
          </p:cNvPr>
          <p:cNvSpPr txBox="1"/>
          <p:nvPr userDrawn="1"/>
        </p:nvSpPr>
        <p:spPr>
          <a:xfrm>
            <a:off x="7817427" y="6373091"/>
            <a:ext cx="4312228"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39315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79993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95935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E98E6667-AE8A-4DAF-95A2-2D691F7A9497}"/>
              </a:ext>
            </a:extLst>
          </p:cNvPr>
          <p:cNvSpPr>
            <a:spLocks noGrp="1"/>
          </p:cNvSpPr>
          <p:nvPr>
            <p:ph sz="quarter" idx="10"/>
          </p:nvPr>
        </p:nvSpPr>
        <p:spPr>
          <a:xfrm>
            <a:off x="1162911" y="2154238"/>
            <a:ext cx="2557463"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7BCC8432-CE46-4F97-AC6F-5F65EB55F7D2}"/>
              </a:ext>
            </a:extLst>
          </p:cNvPr>
          <p:cNvSpPr>
            <a:spLocks noGrp="1"/>
          </p:cNvSpPr>
          <p:nvPr>
            <p:ph sz="quarter" idx="11"/>
          </p:nvPr>
        </p:nvSpPr>
        <p:spPr>
          <a:xfrm>
            <a:off x="4618038" y="2154238"/>
            <a:ext cx="2449512" cy="430887"/>
          </a:xfrm>
        </p:spPr>
        <p:txBody>
          <a:bodyPr/>
          <a:lstStyle/>
          <a:p>
            <a:pPr lvl="0"/>
            <a:r>
              <a:rPr lang="en-US"/>
              <a:t>Click</a:t>
            </a:r>
          </a:p>
        </p:txBody>
      </p:sp>
      <p:sp>
        <p:nvSpPr>
          <p:cNvPr id="9" name="Content Placeholder 8">
            <a:extLst>
              <a:ext uri="{FF2B5EF4-FFF2-40B4-BE49-F238E27FC236}">
                <a16:creationId xmlns:a16="http://schemas.microsoft.com/office/drawing/2014/main" id="{FCB762BD-CEC6-42C1-9C2E-CBE495DFB4C4}"/>
              </a:ext>
            </a:extLst>
          </p:cNvPr>
          <p:cNvSpPr>
            <a:spLocks noGrp="1"/>
          </p:cNvSpPr>
          <p:nvPr>
            <p:ph sz="quarter" idx="12"/>
          </p:nvPr>
        </p:nvSpPr>
        <p:spPr>
          <a:xfrm>
            <a:off x="7997825" y="2154238"/>
            <a:ext cx="3030538" cy="430887"/>
          </a:xfrm>
        </p:spPr>
        <p:txBody>
          <a:bodyPr/>
          <a:lstStyle/>
          <a:p>
            <a:pPr lvl="0"/>
            <a:r>
              <a:rPr lang="en-US"/>
              <a:t>Click</a:t>
            </a:r>
          </a:p>
        </p:txBody>
      </p:sp>
    </p:spTree>
    <p:extLst>
      <p:ext uri="{BB962C8B-B14F-4D97-AF65-F5344CB8AC3E}">
        <p14:creationId xmlns:p14="http://schemas.microsoft.com/office/powerpoint/2010/main" val="293737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07750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Content Placeholder 4">
            <a:extLst>
              <a:ext uri="{FF2B5EF4-FFF2-40B4-BE49-F238E27FC236}">
                <a16:creationId xmlns:a16="http://schemas.microsoft.com/office/drawing/2014/main" id="{C757391A-9F62-422F-A0ED-1A96EB231A79}"/>
              </a:ext>
            </a:extLst>
          </p:cNvPr>
          <p:cNvSpPr>
            <a:spLocks noGrp="1"/>
          </p:cNvSpPr>
          <p:nvPr>
            <p:ph sz="quarter" idx="10"/>
          </p:nvPr>
        </p:nvSpPr>
        <p:spPr>
          <a:xfrm>
            <a:off x="588963" y="3862388"/>
            <a:ext cx="1895475" cy="430887"/>
          </a:xfrm>
        </p:spPr>
        <p:txBody>
          <a:bodyPr/>
          <a:lstStyle/>
          <a:p>
            <a:pPr lvl="0"/>
            <a:endParaRPr lang="en-US"/>
          </a:p>
        </p:txBody>
      </p:sp>
      <p:sp>
        <p:nvSpPr>
          <p:cNvPr id="7" name="Content Placeholder 6">
            <a:extLst>
              <a:ext uri="{FF2B5EF4-FFF2-40B4-BE49-F238E27FC236}">
                <a16:creationId xmlns:a16="http://schemas.microsoft.com/office/drawing/2014/main" id="{D4EABE99-D0A8-4637-8581-F743C50B8C95}"/>
              </a:ext>
            </a:extLst>
          </p:cNvPr>
          <p:cNvSpPr>
            <a:spLocks noGrp="1"/>
          </p:cNvSpPr>
          <p:nvPr>
            <p:ph sz="quarter" idx="11"/>
          </p:nvPr>
        </p:nvSpPr>
        <p:spPr>
          <a:xfrm>
            <a:off x="3862388" y="3862388"/>
            <a:ext cx="2552700" cy="430887"/>
          </a:xfrm>
        </p:spPr>
        <p:txBody>
          <a:bodyPr/>
          <a:lstStyle/>
          <a:p>
            <a:pPr lvl="0"/>
            <a:r>
              <a:rPr lang="en-US"/>
              <a:t>Click</a:t>
            </a:r>
          </a:p>
        </p:txBody>
      </p:sp>
      <p:sp>
        <p:nvSpPr>
          <p:cNvPr id="9" name="Content Placeholder 8">
            <a:extLst>
              <a:ext uri="{FF2B5EF4-FFF2-40B4-BE49-F238E27FC236}">
                <a16:creationId xmlns:a16="http://schemas.microsoft.com/office/drawing/2014/main" id="{2B0B3381-1D79-4505-8D75-D22D877F946F}"/>
              </a:ext>
            </a:extLst>
          </p:cNvPr>
          <p:cNvSpPr>
            <a:spLocks noGrp="1"/>
          </p:cNvSpPr>
          <p:nvPr>
            <p:ph sz="quarter" idx="12"/>
          </p:nvPr>
        </p:nvSpPr>
        <p:spPr>
          <a:xfrm>
            <a:off x="7793038" y="3862388"/>
            <a:ext cx="3206750" cy="430887"/>
          </a:xfrm>
        </p:spPr>
        <p:txBody>
          <a:bodyPr/>
          <a:lstStyle/>
          <a:p>
            <a:pPr lvl="0"/>
            <a:r>
              <a:rPr lang="en-US"/>
              <a:t>Click to</a:t>
            </a:r>
          </a:p>
        </p:txBody>
      </p:sp>
    </p:spTree>
    <p:extLst>
      <p:ext uri="{BB962C8B-B14F-4D97-AF65-F5344CB8AC3E}">
        <p14:creationId xmlns:p14="http://schemas.microsoft.com/office/powerpoint/2010/main" val="2875284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92832323"/>
      </p:ext>
    </p:extLst>
  </p:cSld>
  <p:clrMapOvr>
    <a:masterClrMapping/>
  </p:clrMapOvr>
  <p:transition>
    <p:fade/>
  </p:transition>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570583"/>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13/03/2023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3397520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6349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952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310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39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530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736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335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317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7862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990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3162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692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6791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5283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412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19928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6781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556140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0910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18142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7413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46669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68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76690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5445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836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0896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62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8536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5703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774100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344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770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7966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7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99645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105028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901912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301257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6123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95639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37783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896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024095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9784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211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8506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62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990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190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1430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3985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03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83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2879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62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76305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480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6438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37080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0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20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09211410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1114518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712249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078441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6740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620469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3019610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737458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36168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760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28612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884631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213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07085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2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26282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71266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14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1528363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845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3034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469079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44056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85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60987870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30110624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284341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851448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505062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980656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0459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03403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47894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588566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734989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9" Type="http://schemas.openxmlformats.org/officeDocument/2006/relationships/slideLayout" Target="../slideLayouts/slideLayout264.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42" Type="http://schemas.openxmlformats.org/officeDocument/2006/relationships/slideLayout" Target="../slideLayouts/slideLayout267.xml"/><Relationship Id="rId47" Type="http://schemas.openxmlformats.org/officeDocument/2006/relationships/slideLayout" Target="../slideLayouts/slideLayout272.xml"/><Relationship Id="rId50" Type="http://schemas.openxmlformats.org/officeDocument/2006/relationships/slideLayout" Target="../slideLayouts/slideLayout275.xml"/><Relationship Id="rId55" Type="http://schemas.openxmlformats.org/officeDocument/2006/relationships/image" Target="../media/image28.png"/><Relationship Id="rId7" Type="http://schemas.openxmlformats.org/officeDocument/2006/relationships/slideLayout" Target="../slideLayouts/slideLayout23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9" Type="http://schemas.openxmlformats.org/officeDocument/2006/relationships/slideLayout" Target="../slideLayouts/slideLayout254.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40" Type="http://schemas.openxmlformats.org/officeDocument/2006/relationships/slideLayout" Target="../slideLayouts/slideLayout265.xml"/><Relationship Id="rId45" Type="http://schemas.openxmlformats.org/officeDocument/2006/relationships/slideLayout" Target="../slideLayouts/slideLayout270.xml"/><Relationship Id="rId53" Type="http://schemas.openxmlformats.org/officeDocument/2006/relationships/image" Target="../media/image4.emf"/><Relationship Id="rId5" Type="http://schemas.openxmlformats.org/officeDocument/2006/relationships/slideLayout" Target="../slideLayouts/slideLayout23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4" Type="http://schemas.openxmlformats.org/officeDocument/2006/relationships/slideLayout" Target="../slideLayouts/slideLayout269.xml"/><Relationship Id="rId52" Type="http://schemas.openxmlformats.org/officeDocument/2006/relationships/image" Target="../media/image1.emf"/><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43" Type="http://schemas.openxmlformats.org/officeDocument/2006/relationships/slideLayout" Target="../slideLayouts/slideLayout268.xml"/><Relationship Id="rId48" Type="http://schemas.openxmlformats.org/officeDocument/2006/relationships/slideLayout" Target="../slideLayouts/slideLayout273.xml"/><Relationship Id="rId56" Type="http://schemas.microsoft.com/office/2007/relationships/hdphoto" Target="../media/hdphoto2.wdp"/><Relationship Id="rId8" Type="http://schemas.openxmlformats.org/officeDocument/2006/relationships/slideLayout" Target="../slideLayouts/slideLayout233.xml"/><Relationship Id="rId51" Type="http://schemas.openxmlformats.org/officeDocument/2006/relationships/theme" Target="../theme/theme10.xml"/><Relationship Id="rId3" Type="http://schemas.openxmlformats.org/officeDocument/2006/relationships/slideLayout" Target="../slideLayouts/slideLayout228.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slideLayout" Target="../slideLayouts/slideLayout263.xml"/><Relationship Id="rId46" Type="http://schemas.openxmlformats.org/officeDocument/2006/relationships/slideLayout" Target="../slideLayouts/slideLayout271.xml"/><Relationship Id="rId20" Type="http://schemas.openxmlformats.org/officeDocument/2006/relationships/slideLayout" Target="../slideLayouts/slideLayout245.xml"/><Relationship Id="rId41" Type="http://schemas.openxmlformats.org/officeDocument/2006/relationships/slideLayout" Target="../slideLayouts/slideLayout266.xml"/><Relationship Id="rId54" Type="http://schemas.openxmlformats.org/officeDocument/2006/relationships/image" Target="../media/image27.png"/><Relationship Id="rId1" Type="http://schemas.openxmlformats.org/officeDocument/2006/relationships/slideLayout" Target="../slideLayouts/slideLayout226.xml"/><Relationship Id="rId6" Type="http://schemas.openxmlformats.org/officeDocument/2006/relationships/slideLayout" Target="../slideLayouts/slideLayout231.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49" Type="http://schemas.openxmlformats.org/officeDocument/2006/relationships/slideLayout" Target="../slideLayouts/slideLayout27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 Type="http://schemas.openxmlformats.org/officeDocument/2006/relationships/slideLayout" Target="../slideLayouts/slideLayout278.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29" Type="http://schemas.openxmlformats.org/officeDocument/2006/relationships/slideLayout" Target="../slideLayouts/slideLayout304.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image" Target="../media/image1.emf"/><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theme" Target="../theme/theme11.xml"/><Relationship Id="rId8" Type="http://schemas.openxmlformats.org/officeDocument/2006/relationships/slideLayout" Target="../slideLayouts/slideLayout28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9" Type="http://schemas.openxmlformats.org/officeDocument/2006/relationships/slideLayout" Target="../slideLayouts/slideLayout348.xml"/><Relationship Id="rId21" Type="http://schemas.openxmlformats.org/officeDocument/2006/relationships/slideLayout" Target="../slideLayouts/slideLayout330.xml"/><Relationship Id="rId34" Type="http://schemas.openxmlformats.org/officeDocument/2006/relationships/slideLayout" Target="../slideLayouts/slideLayout343.xml"/><Relationship Id="rId42" Type="http://schemas.openxmlformats.org/officeDocument/2006/relationships/slideLayout" Target="../slideLayouts/slideLayout351.xml"/><Relationship Id="rId47" Type="http://schemas.openxmlformats.org/officeDocument/2006/relationships/slideLayout" Target="../slideLayouts/slideLayout356.xml"/><Relationship Id="rId50" Type="http://schemas.openxmlformats.org/officeDocument/2006/relationships/slideLayout" Target="../slideLayouts/slideLayout359.xml"/><Relationship Id="rId7" Type="http://schemas.openxmlformats.org/officeDocument/2006/relationships/slideLayout" Target="../slideLayouts/slideLayout316.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9" Type="http://schemas.openxmlformats.org/officeDocument/2006/relationships/slideLayout" Target="../slideLayouts/slideLayout338.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37" Type="http://schemas.openxmlformats.org/officeDocument/2006/relationships/slideLayout" Target="../slideLayouts/slideLayout346.xml"/><Relationship Id="rId40" Type="http://schemas.openxmlformats.org/officeDocument/2006/relationships/slideLayout" Target="../slideLayouts/slideLayout349.xml"/><Relationship Id="rId45" Type="http://schemas.openxmlformats.org/officeDocument/2006/relationships/slideLayout" Target="../slideLayouts/slideLayout354.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slideLayout" Target="../slideLayouts/slideLayout345.xml"/><Relationship Id="rId49" Type="http://schemas.openxmlformats.org/officeDocument/2006/relationships/slideLayout" Target="../slideLayouts/slideLayout358.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4" Type="http://schemas.openxmlformats.org/officeDocument/2006/relationships/slideLayout" Target="../slideLayouts/slideLayout353.xml"/><Relationship Id="rId52" Type="http://schemas.openxmlformats.org/officeDocument/2006/relationships/image" Target="../media/image51.png"/><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slideLayout" Target="../slideLayouts/slideLayout344.xml"/><Relationship Id="rId43" Type="http://schemas.openxmlformats.org/officeDocument/2006/relationships/slideLayout" Target="../slideLayouts/slideLayout352.xml"/><Relationship Id="rId48" Type="http://schemas.openxmlformats.org/officeDocument/2006/relationships/slideLayout" Target="../slideLayouts/slideLayout357.xml"/><Relationship Id="rId8" Type="http://schemas.openxmlformats.org/officeDocument/2006/relationships/slideLayout" Target="../slideLayouts/slideLayout317.xml"/><Relationship Id="rId51" Type="http://schemas.openxmlformats.org/officeDocument/2006/relationships/theme" Target="../theme/theme12.xml"/><Relationship Id="rId3" Type="http://schemas.openxmlformats.org/officeDocument/2006/relationships/slideLayout" Target="../slideLayouts/slideLayout312.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38" Type="http://schemas.openxmlformats.org/officeDocument/2006/relationships/slideLayout" Target="../slideLayouts/slideLayout347.xml"/><Relationship Id="rId46" Type="http://schemas.openxmlformats.org/officeDocument/2006/relationships/slideLayout" Target="../slideLayouts/slideLayout355.xml"/><Relationship Id="rId20" Type="http://schemas.openxmlformats.org/officeDocument/2006/relationships/slideLayout" Target="../slideLayouts/slideLayout329.xml"/><Relationship Id="rId41" Type="http://schemas.openxmlformats.org/officeDocument/2006/relationships/slideLayout" Target="../slideLayouts/slideLayout350.xml"/><Relationship Id="rId1" Type="http://schemas.openxmlformats.org/officeDocument/2006/relationships/slideLayout" Target="../slideLayouts/slideLayout310.xml"/><Relationship Id="rId6" Type="http://schemas.openxmlformats.org/officeDocument/2006/relationships/slideLayout" Target="../slideLayouts/slideLayout31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2.xml"/><Relationship Id="rId18" Type="http://schemas.openxmlformats.org/officeDocument/2006/relationships/slideLayout" Target="../slideLayouts/slideLayout377.xml"/><Relationship Id="rId26" Type="http://schemas.openxmlformats.org/officeDocument/2006/relationships/slideLayout" Target="../slideLayouts/slideLayout385.xml"/><Relationship Id="rId39" Type="http://schemas.openxmlformats.org/officeDocument/2006/relationships/slideLayout" Target="../slideLayouts/slideLayout398.xml"/><Relationship Id="rId21" Type="http://schemas.openxmlformats.org/officeDocument/2006/relationships/slideLayout" Target="../slideLayouts/slideLayout380.xml"/><Relationship Id="rId34" Type="http://schemas.openxmlformats.org/officeDocument/2006/relationships/slideLayout" Target="../slideLayouts/slideLayout393.xml"/><Relationship Id="rId42" Type="http://schemas.openxmlformats.org/officeDocument/2006/relationships/slideLayout" Target="../slideLayouts/slideLayout401.xml"/><Relationship Id="rId47" Type="http://schemas.openxmlformats.org/officeDocument/2006/relationships/slideLayout" Target="../slideLayouts/slideLayout406.xml"/><Relationship Id="rId50" Type="http://schemas.openxmlformats.org/officeDocument/2006/relationships/image" Target="../media/image90.png"/><Relationship Id="rId7" Type="http://schemas.openxmlformats.org/officeDocument/2006/relationships/slideLayout" Target="../slideLayouts/slideLayout366.xml"/><Relationship Id="rId2" Type="http://schemas.openxmlformats.org/officeDocument/2006/relationships/slideLayout" Target="../slideLayouts/slideLayout361.xml"/><Relationship Id="rId16" Type="http://schemas.openxmlformats.org/officeDocument/2006/relationships/slideLayout" Target="../slideLayouts/slideLayout375.xml"/><Relationship Id="rId29" Type="http://schemas.openxmlformats.org/officeDocument/2006/relationships/slideLayout" Target="../slideLayouts/slideLayout388.xml"/><Relationship Id="rId11" Type="http://schemas.openxmlformats.org/officeDocument/2006/relationships/slideLayout" Target="../slideLayouts/slideLayout370.xml"/><Relationship Id="rId24" Type="http://schemas.openxmlformats.org/officeDocument/2006/relationships/slideLayout" Target="../slideLayouts/slideLayout383.xml"/><Relationship Id="rId32" Type="http://schemas.openxmlformats.org/officeDocument/2006/relationships/slideLayout" Target="../slideLayouts/slideLayout391.xml"/><Relationship Id="rId37" Type="http://schemas.openxmlformats.org/officeDocument/2006/relationships/slideLayout" Target="../slideLayouts/slideLayout396.xml"/><Relationship Id="rId40" Type="http://schemas.openxmlformats.org/officeDocument/2006/relationships/slideLayout" Target="../slideLayouts/slideLayout399.xml"/><Relationship Id="rId45" Type="http://schemas.openxmlformats.org/officeDocument/2006/relationships/slideLayout" Target="../slideLayouts/slideLayout404.xml"/><Relationship Id="rId5" Type="http://schemas.openxmlformats.org/officeDocument/2006/relationships/slideLayout" Target="../slideLayouts/slideLayout364.xml"/><Relationship Id="rId15" Type="http://schemas.openxmlformats.org/officeDocument/2006/relationships/slideLayout" Target="../slideLayouts/slideLayout374.xml"/><Relationship Id="rId23" Type="http://schemas.openxmlformats.org/officeDocument/2006/relationships/slideLayout" Target="../slideLayouts/slideLayout382.xml"/><Relationship Id="rId28" Type="http://schemas.openxmlformats.org/officeDocument/2006/relationships/slideLayout" Target="../slideLayouts/slideLayout387.xml"/><Relationship Id="rId36" Type="http://schemas.openxmlformats.org/officeDocument/2006/relationships/slideLayout" Target="../slideLayouts/slideLayout395.xml"/><Relationship Id="rId49" Type="http://schemas.openxmlformats.org/officeDocument/2006/relationships/theme" Target="../theme/theme13.xml"/><Relationship Id="rId10" Type="http://schemas.openxmlformats.org/officeDocument/2006/relationships/slideLayout" Target="../slideLayouts/slideLayout369.xml"/><Relationship Id="rId19" Type="http://schemas.openxmlformats.org/officeDocument/2006/relationships/slideLayout" Target="../slideLayouts/slideLayout378.xml"/><Relationship Id="rId31" Type="http://schemas.openxmlformats.org/officeDocument/2006/relationships/slideLayout" Target="../slideLayouts/slideLayout390.xml"/><Relationship Id="rId44" Type="http://schemas.openxmlformats.org/officeDocument/2006/relationships/slideLayout" Target="../slideLayouts/slideLayout403.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slideLayout" Target="../slideLayouts/slideLayout373.xml"/><Relationship Id="rId22" Type="http://schemas.openxmlformats.org/officeDocument/2006/relationships/slideLayout" Target="../slideLayouts/slideLayout381.xml"/><Relationship Id="rId27" Type="http://schemas.openxmlformats.org/officeDocument/2006/relationships/slideLayout" Target="../slideLayouts/slideLayout386.xml"/><Relationship Id="rId30" Type="http://schemas.openxmlformats.org/officeDocument/2006/relationships/slideLayout" Target="../slideLayouts/slideLayout389.xml"/><Relationship Id="rId35" Type="http://schemas.openxmlformats.org/officeDocument/2006/relationships/slideLayout" Target="../slideLayouts/slideLayout394.xml"/><Relationship Id="rId43" Type="http://schemas.openxmlformats.org/officeDocument/2006/relationships/slideLayout" Target="../slideLayouts/slideLayout402.xml"/><Relationship Id="rId48" Type="http://schemas.openxmlformats.org/officeDocument/2006/relationships/slideLayout" Target="../slideLayouts/slideLayout407.xml"/><Relationship Id="rId8" Type="http://schemas.openxmlformats.org/officeDocument/2006/relationships/slideLayout" Target="../slideLayouts/slideLayout367.xml"/><Relationship Id="rId3" Type="http://schemas.openxmlformats.org/officeDocument/2006/relationships/slideLayout" Target="../slideLayouts/slideLayout362.xml"/><Relationship Id="rId12" Type="http://schemas.openxmlformats.org/officeDocument/2006/relationships/slideLayout" Target="../slideLayouts/slideLayout371.xml"/><Relationship Id="rId17" Type="http://schemas.openxmlformats.org/officeDocument/2006/relationships/slideLayout" Target="../slideLayouts/slideLayout376.xml"/><Relationship Id="rId25" Type="http://schemas.openxmlformats.org/officeDocument/2006/relationships/slideLayout" Target="../slideLayouts/slideLayout384.xml"/><Relationship Id="rId33" Type="http://schemas.openxmlformats.org/officeDocument/2006/relationships/slideLayout" Target="../slideLayouts/slideLayout392.xml"/><Relationship Id="rId38" Type="http://schemas.openxmlformats.org/officeDocument/2006/relationships/slideLayout" Target="../slideLayouts/slideLayout397.xml"/><Relationship Id="rId46" Type="http://schemas.openxmlformats.org/officeDocument/2006/relationships/slideLayout" Target="../slideLayouts/slideLayout405.xml"/><Relationship Id="rId20" Type="http://schemas.openxmlformats.org/officeDocument/2006/relationships/slideLayout" Target="../slideLayouts/slideLayout379.xml"/><Relationship Id="rId41" Type="http://schemas.openxmlformats.org/officeDocument/2006/relationships/slideLayout" Target="../slideLayouts/slideLayout400.xml"/><Relationship Id="rId1" Type="http://schemas.openxmlformats.org/officeDocument/2006/relationships/slideLayout" Target="../slideLayouts/slideLayout360.xml"/><Relationship Id="rId6" Type="http://schemas.openxmlformats.org/officeDocument/2006/relationships/slideLayout" Target="../slideLayouts/slideLayout36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9" Type="http://schemas.openxmlformats.org/officeDocument/2006/relationships/image" Target="../media/image1.emf"/><Relationship Id="rId21" Type="http://schemas.openxmlformats.org/officeDocument/2006/relationships/slideLayout" Target="../slideLayouts/slideLayout428.xml"/><Relationship Id="rId34" Type="http://schemas.openxmlformats.org/officeDocument/2006/relationships/slideLayout" Target="../slideLayouts/slideLayout441.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slideLayout" Target="../slideLayouts/slideLayout440.xml"/><Relationship Id="rId38" Type="http://schemas.openxmlformats.org/officeDocument/2006/relationships/theme" Target="../theme/theme1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slideLayout" Target="../slideLayouts/slideLayout439.xml"/><Relationship Id="rId37" Type="http://schemas.openxmlformats.org/officeDocument/2006/relationships/slideLayout" Target="../slideLayouts/slideLayout444.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36" Type="http://schemas.openxmlformats.org/officeDocument/2006/relationships/slideLayout" Target="../slideLayouts/slideLayout443.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35" Type="http://schemas.openxmlformats.org/officeDocument/2006/relationships/slideLayout" Target="../slideLayouts/slideLayout442.xml"/><Relationship Id="rId8" Type="http://schemas.openxmlformats.org/officeDocument/2006/relationships/slideLayout" Target="../slideLayouts/slideLayout415.xml"/><Relationship Id="rId3" Type="http://schemas.openxmlformats.org/officeDocument/2006/relationships/slideLayout" Target="../slideLayouts/slideLayout410.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447.xml"/><Relationship Id="rId7" Type="http://schemas.openxmlformats.org/officeDocument/2006/relationships/image" Target="../media/image25.png"/><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image" Target="../media/image24.emf"/><Relationship Id="rId5" Type="http://schemas.openxmlformats.org/officeDocument/2006/relationships/theme" Target="../theme/theme15.xml"/><Relationship Id="rId4" Type="http://schemas.openxmlformats.org/officeDocument/2006/relationships/slideLayout" Target="../slideLayouts/slideLayout448.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39" Type="http://schemas.openxmlformats.org/officeDocument/2006/relationships/slideLayout" Target="../slideLayouts/slideLayout487.xml"/><Relationship Id="rId21" Type="http://schemas.openxmlformats.org/officeDocument/2006/relationships/slideLayout" Target="../slideLayouts/slideLayout469.xml"/><Relationship Id="rId34" Type="http://schemas.openxmlformats.org/officeDocument/2006/relationships/slideLayout" Target="../slideLayouts/slideLayout482.xml"/><Relationship Id="rId42" Type="http://schemas.openxmlformats.org/officeDocument/2006/relationships/slideLayout" Target="../slideLayouts/slideLayout490.xml"/><Relationship Id="rId47" Type="http://schemas.openxmlformats.org/officeDocument/2006/relationships/slideLayout" Target="../slideLayouts/slideLayout495.xml"/><Relationship Id="rId50" Type="http://schemas.openxmlformats.org/officeDocument/2006/relationships/theme" Target="../theme/theme16.xml"/><Relationship Id="rId7" Type="http://schemas.openxmlformats.org/officeDocument/2006/relationships/slideLayout" Target="../slideLayouts/slideLayout455.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9" Type="http://schemas.openxmlformats.org/officeDocument/2006/relationships/slideLayout" Target="../slideLayouts/slideLayout477.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37" Type="http://schemas.openxmlformats.org/officeDocument/2006/relationships/slideLayout" Target="../slideLayouts/slideLayout485.xml"/><Relationship Id="rId40" Type="http://schemas.openxmlformats.org/officeDocument/2006/relationships/slideLayout" Target="../slideLayouts/slideLayout488.xml"/><Relationship Id="rId45" Type="http://schemas.openxmlformats.org/officeDocument/2006/relationships/slideLayout" Target="../slideLayouts/slideLayout493.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36" Type="http://schemas.openxmlformats.org/officeDocument/2006/relationships/slideLayout" Target="../slideLayouts/slideLayout484.xml"/><Relationship Id="rId49" Type="http://schemas.openxmlformats.org/officeDocument/2006/relationships/slideLayout" Target="../slideLayouts/slideLayout497.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31" Type="http://schemas.openxmlformats.org/officeDocument/2006/relationships/slideLayout" Target="../slideLayouts/slideLayout479.xml"/><Relationship Id="rId44" Type="http://schemas.openxmlformats.org/officeDocument/2006/relationships/slideLayout" Target="../slideLayouts/slideLayout492.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slideLayout" Target="../slideLayouts/slideLayout483.xml"/><Relationship Id="rId43" Type="http://schemas.openxmlformats.org/officeDocument/2006/relationships/slideLayout" Target="../slideLayouts/slideLayout491.xml"/><Relationship Id="rId48" Type="http://schemas.openxmlformats.org/officeDocument/2006/relationships/slideLayout" Target="../slideLayouts/slideLayout496.xml"/><Relationship Id="rId8" Type="http://schemas.openxmlformats.org/officeDocument/2006/relationships/slideLayout" Target="../slideLayouts/slideLayout456.xml"/><Relationship Id="rId51" Type="http://schemas.openxmlformats.org/officeDocument/2006/relationships/image" Target="../media/image1.emf"/><Relationship Id="rId3" Type="http://schemas.openxmlformats.org/officeDocument/2006/relationships/slideLayout" Target="../slideLayouts/slideLayout451.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38" Type="http://schemas.openxmlformats.org/officeDocument/2006/relationships/slideLayout" Target="../slideLayouts/slideLayout486.xml"/><Relationship Id="rId46" Type="http://schemas.openxmlformats.org/officeDocument/2006/relationships/slideLayout" Target="../slideLayouts/slideLayout494.xml"/><Relationship Id="rId20" Type="http://schemas.openxmlformats.org/officeDocument/2006/relationships/slideLayout" Target="../slideLayouts/slideLayout468.xml"/><Relationship Id="rId41" Type="http://schemas.openxmlformats.org/officeDocument/2006/relationships/slideLayout" Target="../slideLayouts/slideLayout489.xml"/><Relationship Id="rId1" Type="http://schemas.openxmlformats.org/officeDocument/2006/relationships/slideLayout" Target="../slideLayouts/slideLayout449.xml"/><Relationship Id="rId6" Type="http://schemas.openxmlformats.org/officeDocument/2006/relationships/slideLayout" Target="../slideLayouts/slideLayout45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image" Target="../media/image1.emf"/><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1.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theme" Target="../theme/theme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21" Type="http://schemas.openxmlformats.org/officeDocument/2006/relationships/image" Target="../media/image1.emf"/><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theme" Target="../theme/theme5.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21" Type="http://schemas.openxmlformats.org/officeDocument/2006/relationships/image" Target="../media/image1.emf"/><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theme" Target="../theme/theme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theme" Target="../theme/theme7.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image" Target="../media/image1.emf"/><Relationship Id="rId8" Type="http://schemas.openxmlformats.org/officeDocument/2006/relationships/slideLayout" Target="../slideLayouts/slideLayout154.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34" Type="http://schemas.openxmlformats.org/officeDocument/2006/relationships/image" Target="../media/image1.emf"/><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theme" Target="../theme/theme8.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8" Type="http://schemas.openxmlformats.org/officeDocument/2006/relationships/slideLayout" Target="../slideLayouts/slideLayout195.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slideLayout" Target="../slideLayouts/slideLayout222.xml"/><Relationship Id="rId7" Type="http://schemas.openxmlformats.org/officeDocument/2006/relationships/theme" Target="../theme/theme9.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5" Type="http://schemas.openxmlformats.org/officeDocument/2006/relationships/slideLayout" Target="../slideLayouts/slideLayout224.xml"/><Relationship Id="rId4" Type="http://schemas.openxmlformats.org/officeDocument/2006/relationships/slideLayout" Target="../slideLayouts/slideLayout223.xml"/><Relationship Id="rId9" Type="http://schemas.openxmlformats.org/officeDocument/2006/relationships/image" Target="../media/image2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83703" r:id="rId2"/>
    <p:sldLayoutId id="2147483724" r:id="rId3"/>
    <p:sldLayoutId id="2147483791" r:id="rId4"/>
    <p:sldLayoutId id="2147495062" r:id="rId5"/>
    <p:sldLayoutId id="2147483690" r:id="rId6"/>
    <p:sldLayoutId id="2147494928" r:id="rId7"/>
    <p:sldLayoutId id="2147494900" r:id="rId8"/>
    <p:sldLayoutId id="2147494959" r:id="rId9"/>
    <p:sldLayoutId id="2147483798" r:id="rId10"/>
    <p:sldLayoutId id="2147483709" r:id="rId11"/>
    <p:sldLayoutId id="2147495064" r:id="rId12"/>
    <p:sldLayoutId id="2147494921" r:id="rId13"/>
    <p:sldLayoutId id="2147483705" r:id="rId14"/>
    <p:sldLayoutId id="2147494927" r:id="rId15"/>
    <p:sldLayoutId id="2147495063" r:id="rId16"/>
    <p:sldLayoutId id="2147483799" r:id="rId17"/>
    <p:sldLayoutId id="2147494929" r:id="rId18"/>
    <p:sldLayoutId id="2147494964"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pic>
        <p:nvPicPr>
          <p:cNvPr id="5" name="MS logo white - EMF">
            <a:extLst>
              <a:ext uri="{FF2B5EF4-FFF2-40B4-BE49-F238E27FC236}">
                <a16:creationId xmlns:a16="http://schemas.microsoft.com/office/drawing/2014/main" id="{9F4F70CD-2CBB-A916-7887-DD0175691AF3}"/>
              </a:ext>
              <a:ext uri="{C183D7F6-B498-43B3-948B-1728B52AA6E4}">
                <adec:decorative xmlns:adec="http://schemas.microsoft.com/office/drawing/2017/decorative" val="1"/>
              </a:ext>
            </a:extLst>
          </p:cNvPr>
          <p:cNvPicPr>
            <a:picLocks noChangeAspect="1"/>
          </p:cNvPicPr>
          <p:nvPr userDrawn="1"/>
        </p:nvPicPr>
        <p:blipFill>
          <a:blip r:embed="rId53" cstate="print">
            <a:extLst>
              <a:ext uri="{28A0092B-C50C-407E-A947-70E740481C1C}">
                <a14:useLocalDpi xmlns:a14="http://schemas.microsoft.com/office/drawing/2010/main"/>
              </a:ext>
            </a:extLst>
          </a:blip>
          <a:stretch>
            <a:fillRect/>
          </a:stretch>
        </p:blipFill>
        <p:spPr bwMode="black">
          <a:xfrm>
            <a:off x="130537" y="6615752"/>
            <a:ext cx="565549" cy="121123"/>
          </a:xfrm>
          <a:prstGeom prst="rect">
            <a:avLst/>
          </a:prstGeom>
        </p:spPr>
      </p:pic>
      <p:grpSp>
        <p:nvGrpSpPr>
          <p:cNvPr id="6" name="Group 5">
            <a:extLst>
              <a:ext uri="{FF2B5EF4-FFF2-40B4-BE49-F238E27FC236}">
                <a16:creationId xmlns:a16="http://schemas.microsoft.com/office/drawing/2014/main" id="{1E86848C-E077-A2E8-BC6C-A24300179DAC}"/>
              </a:ext>
              <a:ext uri="{C183D7F6-B498-43B3-948B-1728B52AA6E4}">
                <adec:decorative xmlns:adec="http://schemas.microsoft.com/office/drawing/2017/decorative" val="1"/>
              </a:ext>
            </a:extLst>
          </p:cNvPr>
          <p:cNvGrpSpPr/>
          <p:nvPr userDrawn="1"/>
        </p:nvGrpSpPr>
        <p:grpSpPr>
          <a:xfrm>
            <a:off x="11417358" y="6615754"/>
            <a:ext cx="644106" cy="121123"/>
            <a:chOff x="0" y="2268321"/>
            <a:chExt cx="12344400" cy="2321357"/>
          </a:xfrm>
        </p:grpSpPr>
        <p:pic>
          <p:nvPicPr>
            <p:cNvPr id="8" name="Picture 7" descr="Shape&#10;&#10;Description automatically generated with medium confidence">
              <a:extLst>
                <a:ext uri="{FF2B5EF4-FFF2-40B4-BE49-F238E27FC236}">
                  <a16:creationId xmlns:a16="http://schemas.microsoft.com/office/drawing/2014/main" id="{3FFFFC3C-D878-9FC9-C8ED-04DB24A67371}"/>
                </a:ext>
              </a:extLst>
            </p:cNvPr>
            <p:cNvPicPr>
              <a:picLocks noChangeAspect="1"/>
            </p:cNvPicPr>
            <p:nvPr/>
          </p:nvPicPr>
          <p:blipFill rotWithShape="1">
            <a:blip r:embed="rId54"/>
            <a:srcRect r="68750"/>
            <a:stretch/>
          </p:blipFill>
          <p:spPr>
            <a:xfrm>
              <a:off x="0" y="2268321"/>
              <a:ext cx="3810000" cy="2321357"/>
            </a:xfrm>
            <a:prstGeom prst="rect">
              <a:avLst/>
            </a:prstGeom>
          </p:spPr>
        </p:pic>
        <p:pic>
          <p:nvPicPr>
            <p:cNvPr id="34" name="Picture 33" descr="Shape&#10;&#10;Description automatically generated with medium confidence">
              <a:extLst>
                <a:ext uri="{FF2B5EF4-FFF2-40B4-BE49-F238E27FC236}">
                  <a16:creationId xmlns:a16="http://schemas.microsoft.com/office/drawing/2014/main" id="{08F34B31-EEE5-31A2-23CB-3E49FB2B9324}"/>
                </a:ext>
              </a:extLst>
            </p:cNvPr>
            <p:cNvPicPr>
              <a:picLocks noChangeAspect="1"/>
            </p:cNvPicPr>
            <p:nvPr/>
          </p:nvPicPr>
          <p:blipFill rotWithShape="1">
            <a:blip r:embed="rId55">
              <a:extLst>
                <a:ext uri="{BEBA8EAE-BF5A-486C-A8C5-ECC9F3942E4B}">
                  <a14:imgProps xmlns:a14="http://schemas.microsoft.com/office/drawing/2010/main">
                    <a14:imgLayer r:embed="rId56">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1269265109"/>
      </p:ext>
    </p:extLst>
  </p:cSld>
  <p:clrMap bg1="dk1" tx1="lt1" bg2="dk2" tx2="lt2" accent1="accent1" accent2="accent2" accent3="accent3" accent4="accent4" accent5="accent5" accent6="accent6" hlink="hlink" folHlink="folHlink"/>
  <p:sldLayoutIdLst>
    <p:sldLayoutId id="2147496197" r:id="rId1"/>
    <p:sldLayoutId id="2147496198" r:id="rId2"/>
    <p:sldLayoutId id="2147496199" r:id="rId3"/>
    <p:sldLayoutId id="2147496200" r:id="rId4"/>
    <p:sldLayoutId id="2147496201" r:id="rId5"/>
    <p:sldLayoutId id="2147496202" r:id="rId6"/>
    <p:sldLayoutId id="2147496203" r:id="rId7"/>
    <p:sldLayoutId id="2147496204" r:id="rId8"/>
    <p:sldLayoutId id="2147496205" r:id="rId9"/>
    <p:sldLayoutId id="2147496206" r:id="rId10"/>
    <p:sldLayoutId id="2147496207" r:id="rId11"/>
    <p:sldLayoutId id="2147496208" r:id="rId12"/>
    <p:sldLayoutId id="2147496209" r:id="rId13"/>
    <p:sldLayoutId id="2147496210" r:id="rId14"/>
    <p:sldLayoutId id="2147496211" r:id="rId15"/>
    <p:sldLayoutId id="2147496212" r:id="rId16"/>
    <p:sldLayoutId id="2147496213" r:id="rId17"/>
    <p:sldLayoutId id="2147496214" r:id="rId18"/>
    <p:sldLayoutId id="2147496215" r:id="rId19"/>
    <p:sldLayoutId id="2147496216" r:id="rId20"/>
    <p:sldLayoutId id="2147496217" r:id="rId21"/>
    <p:sldLayoutId id="2147496218" r:id="rId22"/>
    <p:sldLayoutId id="2147496219" r:id="rId23"/>
    <p:sldLayoutId id="2147496220" r:id="rId24"/>
    <p:sldLayoutId id="2147496221" r:id="rId25"/>
    <p:sldLayoutId id="2147496222" r:id="rId26"/>
    <p:sldLayoutId id="2147496223" r:id="rId27"/>
    <p:sldLayoutId id="2147496224" r:id="rId28"/>
    <p:sldLayoutId id="2147496225" r:id="rId29"/>
    <p:sldLayoutId id="2147496226" r:id="rId30"/>
    <p:sldLayoutId id="2147496227" r:id="rId31"/>
    <p:sldLayoutId id="2147496228" r:id="rId32"/>
    <p:sldLayoutId id="2147496229" r:id="rId33"/>
    <p:sldLayoutId id="2147496230" r:id="rId34"/>
    <p:sldLayoutId id="2147496231" r:id="rId35"/>
    <p:sldLayoutId id="2147496232" r:id="rId36"/>
    <p:sldLayoutId id="2147496233" r:id="rId37"/>
    <p:sldLayoutId id="2147496234" r:id="rId38"/>
    <p:sldLayoutId id="2147496235" r:id="rId39"/>
    <p:sldLayoutId id="2147496236" r:id="rId40"/>
    <p:sldLayoutId id="2147496237" r:id="rId41"/>
    <p:sldLayoutId id="2147496238" r:id="rId42"/>
    <p:sldLayoutId id="2147496239" r:id="rId43"/>
    <p:sldLayoutId id="2147496240" r:id="rId44"/>
    <p:sldLayoutId id="2147496241" r:id="rId45"/>
    <p:sldLayoutId id="2147496242" r:id="rId46"/>
    <p:sldLayoutId id="2147496243" r:id="rId47"/>
    <p:sldLayoutId id="2147496244" r:id="rId48"/>
    <p:sldLayoutId id="2147496245" r:id="rId49"/>
    <p:sldLayoutId id="2147496246" r:id="rId5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4"/>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55" r:id="rId8"/>
    <p:sldLayoutId id="2147496256" r:id="rId9"/>
    <p:sldLayoutId id="2147496257" r:id="rId10"/>
    <p:sldLayoutId id="2147496258" r:id="rId11"/>
    <p:sldLayoutId id="2147496259" r:id="rId12"/>
    <p:sldLayoutId id="2147496260" r:id="rId13"/>
    <p:sldLayoutId id="2147496261" r:id="rId14"/>
    <p:sldLayoutId id="2147496262" r:id="rId15"/>
    <p:sldLayoutId id="2147496263" r:id="rId16"/>
    <p:sldLayoutId id="2147496264" r:id="rId17"/>
    <p:sldLayoutId id="2147496265" r:id="rId18"/>
    <p:sldLayoutId id="2147496266" r:id="rId19"/>
    <p:sldLayoutId id="2147496267" r:id="rId20"/>
    <p:sldLayoutId id="2147496268" r:id="rId21"/>
    <p:sldLayoutId id="2147496269" r:id="rId22"/>
    <p:sldLayoutId id="2147496270" r:id="rId23"/>
    <p:sldLayoutId id="2147496271" r:id="rId24"/>
    <p:sldLayoutId id="2147496272" r:id="rId25"/>
    <p:sldLayoutId id="2147496273" r:id="rId26"/>
    <p:sldLayoutId id="2147496274" r:id="rId27"/>
    <p:sldLayoutId id="2147496275" r:id="rId28"/>
    <p:sldLayoutId id="2147496276" r:id="rId29"/>
    <p:sldLayoutId id="2147496277" r:id="rId30"/>
    <p:sldLayoutId id="2147496278" r:id="rId31"/>
    <p:sldLayoutId id="2147496279" r:id="rId32"/>
    <p:sldLayoutId id="2147496280" r:id="rId33"/>
    <p:sldLayoutId id="2147496281" r:id="rId34"/>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52"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3" r:id="rId1"/>
    <p:sldLayoutId id="2147496284" r:id="rId2"/>
    <p:sldLayoutId id="2147496285" r:id="rId3"/>
    <p:sldLayoutId id="2147496286" r:id="rId4"/>
    <p:sldLayoutId id="2147496287" r:id="rId5"/>
    <p:sldLayoutId id="2147496288" r:id="rId6"/>
    <p:sldLayoutId id="2147496289" r:id="rId7"/>
    <p:sldLayoutId id="2147496290" r:id="rId8"/>
    <p:sldLayoutId id="2147496291" r:id="rId9"/>
    <p:sldLayoutId id="2147496292" r:id="rId10"/>
    <p:sldLayoutId id="2147496293" r:id="rId11"/>
    <p:sldLayoutId id="2147496294" r:id="rId12"/>
    <p:sldLayoutId id="2147496295" r:id="rId13"/>
    <p:sldLayoutId id="2147496296" r:id="rId14"/>
    <p:sldLayoutId id="2147496297" r:id="rId15"/>
    <p:sldLayoutId id="2147496298" r:id="rId16"/>
    <p:sldLayoutId id="2147496299" r:id="rId17"/>
    <p:sldLayoutId id="2147496300" r:id="rId18"/>
    <p:sldLayoutId id="2147496301" r:id="rId19"/>
    <p:sldLayoutId id="2147496302" r:id="rId20"/>
    <p:sldLayoutId id="2147496303" r:id="rId21"/>
    <p:sldLayoutId id="2147496304" r:id="rId22"/>
    <p:sldLayoutId id="2147496305" r:id="rId23"/>
    <p:sldLayoutId id="2147496306" r:id="rId24"/>
    <p:sldLayoutId id="2147496307" r:id="rId25"/>
    <p:sldLayoutId id="2147496308" r:id="rId26"/>
    <p:sldLayoutId id="2147496309" r:id="rId27"/>
    <p:sldLayoutId id="2147496310" r:id="rId28"/>
    <p:sldLayoutId id="2147496311" r:id="rId29"/>
    <p:sldLayoutId id="2147496312" r:id="rId30"/>
    <p:sldLayoutId id="2147496313" r:id="rId31"/>
    <p:sldLayoutId id="2147496314" r:id="rId32"/>
    <p:sldLayoutId id="2147496315" r:id="rId33"/>
    <p:sldLayoutId id="2147496316" r:id="rId34"/>
    <p:sldLayoutId id="2147496317" r:id="rId35"/>
    <p:sldLayoutId id="2147496318" r:id="rId36"/>
    <p:sldLayoutId id="2147496319" r:id="rId37"/>
    <p:sldLayoutId id="2147496320" r:id="rId38"/>
    <p:sldLayoutId id="2147496321" r:id="rId39"/>
    <p:sldLayoutId id="2147496322" r:id="rId40"/>
    <p:sldLayoutId id="2147496323" r:id="rId41"/>
    <p:sldLayoutId id="2147496324" r:id="rId42"/>
    <p:sldLayoutId id="2147496325" r:id="rId43"/>
    <p:sldLayoutId id="2147496326" r:id="rId44"/>
    <p:sldLayoutId id="2147496327" r:id="rId45"/>
    <p:sldLayoutId id="2147496328" r:id="rId46"/>
    <p:sldLayoutId id="2147496329" r:id="rId47"/>
    <p:sldLayoutId id="2147496330" r:id="rId48"/>
    <p:sldLayoutId id="2147496331" r:id="rId49"/>
    <p:sldLayoutId id="214749633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368" r:id="rId1"/>
    <p:sldLayoutId id="2147496369" r:id="rId2"/>
    <p:sldLayoutId id="2147496370" r:id="rId3"/>
    <p:sldLayoutId id="2147496371" r:id="rId4"/>
    <p:sldLayoutId id="2147496372" r:id="rId5"/>
    <p:sldLayoutId id="2147496373" r:id="rId6"/>
    <p:sldLayoutId id="2147496374" r:id="rId7"/>
    <p:sldLayoutId id="2147496375" r:id="rId8"/>
    <p:sldLayoutId id="2147496376" r:id="rId9"/>
    <p:sldLayoutId id="2147496377" r:id="rId10"/>
    <p:sldLayoutId id="2147496378" r:id="rId11"/>
    <p:sldLayoutId id="2147496379" r:id="rId12"/>
    <p:sldLayoutId id="2147496380" r:id="rId13"/>
    <p:sldLayoutId id="2147496381" r:id="rId14"/>
    <p:sldLayoutId id="2147496382" r:id="rId15"/>
    <p:sldLayoutId id="2147496383" r:id="rId16"/>
    <p:sldLayoutId id="2147496384" r:id="rId17"/>
    <p:sldLayoutId id="2147496385" r:id="rId18"/>
    <p:sldLayoutId id="2147496386" r:id="rId19"/>
    <p:sldLayoutId id="2147496387" r:id="rId20"/>
    <p:sldLayoutId id="2147496388" r:id="rId21"/>
    <p:sldLayoutId id="2147496389" r:id="rId22"/>
    <p:sldLayoutId id="2147496390" r:id="rId23"/>
    <p:sldLayoutId id="2147496391" r:id="rId24"/>
    <p:sldLayoutId id="2147496392" r:id="rId25"/>
    <p:sldLayoutId id="2147496393" r:id="rId26"/>
    <p:sldLayoutId id="2147496394" r:id="rId27"/>
    <p:sldLayoutId id="2147496395" r:id="rId28"/>
    <p:sldLayoutId id="2147496396" r:id="rId29"/>
    <p:sldLayoutId id="2147496397" r:id="rId30"/>
    <p:sldLayoutId id="2147496398" r:id="rId31"/>
    <p:sldLayoutId id="2147496399" r:id="rId32"/>
    <p:sldLayoutId id="2147496400" r:id="rId33"/>
    <p:sldLayoutId id="2147496401" r:id="rId34"/>
    <p:sldLayoutId id="2147496402" r:id="rId35"/>
    <p:sldLayoutId id="2147496403" r:id="rId36"/>
    <p:sldLayoutId id="2147496404" r:id="rId37"/>
    <p:sldLayoutId id="2147496405" r:id="rId38"/>
    <p:sldLayoutId id="2147496406" r:id="rId39"/>
    <p:sldLayoutId id="2147496407" r:id="rId40"/>
    <p:sldLayoutId id="2147496408" r:id="rId41"/>
    <p:sldLayoutId id="2147496409" r:id="rId42"/>
    <p:sldLayoutId id="2147496410" r:id="rId43"/>
    <p:sldLayoutId id="2147496411" r:id="rId44"/>
    <p:sldLayoutId id="2147496412" r:id="rId45"/>
    <p:sldLayoutId id="2147496413" r:id="rId46"/>
    <p:sldLayoutId id="2147496414" r:id="rId47"/>
    <p:sldLayoutId id="21474964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17" r:id="rId1"/>
    <p:sldLayoutId id="2147496418" r:id="rId2"/>
    <p:sldLayoutId id="2147496419" r:id="rId3"/>
    <p:sldLayoutId id="2147496420" r:id="rId4"/>
    <p:sldLayoutId id="2147496421" r:id="rId5"/>
    <p:sldLayoutId id="2147496422" r:id="rId6"/>
    <p:sldLayoutId id="2147496423" r:id="rId7"/>
    <p:sldLayoutId id="2147496424" r:id="rId8"/>
    <p:sldLayoutId id="2147496425" r:id="rId9"/>
    <p:sldLayoutId id="2147496426" r:id="rId10"/>
    <p:sldLayoutId id="2147496427" r:id="rId11"/>
    <p:sldLayoutId id="2147496428" r:id="rId12"/>
    <p:sldLayoutId id="2147496429" r:id="rId13"/>
    <p:sldLayoutId id="2147496430" r:id="rId14"/>
    <p:sldLayoutId id="2147496431" r:id="rId15"/>
    <p:sldLayoutId id="2147496432" r:id="rId16"/>
    <p:sldLayoutId id="2147496433" r:id="rId17"/>
    <p:sldLayoutId id="2147496434" r:id="rId18"/>
    <p:sldLayoutId id="2147496435" r:id="rId19"/>
    <p:sldLayoutId id="2147496436" r:id="rId20"/>
    <p:sldLayoutId id="2147496437" r:id="rId21"/>
    <p:sldLayoutId id="2147496438" r:id="rId22"/>
    <p:sldLayoutId id="2147496439" r:id="rId23"/>
    <p:sldLayoutId id="2147496440" r:id="rId24"/>
    <p:sldLayoutId id="2147496441" r:id="rId25"/>
    <p:sldLayoutId id="2147496442" r:id="rId26"/>
    <p:sldLayoutId id="2147496443" r:id="rId27"/>
    <p:sldLayoutId id="2147496444" r:id="rId28"/>
    <p:sldLayoutId id="2147496445" r:id="rId29"/>
    <p:sldLayoutId id="2147496446" r:id="rId30"/>
    <p:sldLayoutId id="2147496447" r:id="rId31"/>
    <p:sldLayoutId id="2147496448" r:id="rId32"/>
    <p:sldLayoutId id="2147496449" r:id="rId33"/>
    <p:sldLayoutId id="2147496450" r:id="rId34"/>
    <p:sldLayoutId id="2147496451" r:id="rId35"/>
    <p:sldLayoutId id="2147496452" r:id="rId36"/>
    <p:sldLayoutId id="2147496453" r:id="rId3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6" r:id="rId1"/>
    <p:sldLayoutId id="2147496477" r:id="rId2"/>
    <p:sldLayoutId id="2147496478" r:id="rId3"/>
    <p:sldLayoutId id="2147496479" r:id="rId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481" r:id="rId1"/>
    <p:sldLayoutId id="2147496482" r:id="rId2"/>
    <p:sldLayoutId id="2147496483" r:id="rId3"/>
    <p:sldLayoutId id="2147496484" r:id="rId4"/>
    <p:sldLayoutId id="2147496485" r:id="rId5"/>
    <p:sldLayoutId id="2147496486" r:id="rId6"/>
    <p:sldLayoutId id="2147496487" r:id="rId7"/>
    <p:sldLayoutId id="2147496488" r:id="rId8"/>
    <p:sldLayoutId id="2147496489" r:id="rId9"/>
    <p:sldLayoutId id="2147496490" r:id="rId10"/>
    <p:sldLayoutId id="2147496491" r:id="rId11"/>
    <p:sldLayoutId id="2147496492" r:id="rId12"/>
    <p:sldLayoutId id="2147496493" r:id="rId13"/>
    <p:sldLayoutId id="2147496494" r:id="rId14"/>
    <p:sldLayoutId id="2147496495" r:id="rId15"/>
    <p:sldLayoutId id="2147496496" r:id="rId16"/>
    <p:sldLayoutId id="2147496497" r:id="rId17"/>
    <p:sldLayoutId id="2147496498" r:id="rId18"/>
    <p:sldLayoutId id="2147496499" r:id="rId19"/>
    <p:sldLayoutId id="2147496500" r:id="rId20"/>
    <p:sldLayoutId id="2147496501" r:id="rId21"/>
    <p:sldLayoutId id="2147496502" r:id="rId22"/>
    <p:sldLayoutId id="2147496503" r:id="rId23"/>
    <p:sldLayoutId id="2147496504" r:id="rId24"/>
    <p:sldLayoutId id="2147496505" r:id="rId25"/>
    <p:sldLayoutId id="2147496506" r:id="rId26"/>
    <p:sldLayoutId id="2147496507" r:id="rId27"/>
    <p:sldLayoutId id="2147496508" r:id="rId28"/>
    <p:sldLayoutId id="2147496509" r:id="rId29"/>
    <p:sldLayoutId id="2147496510" r:id="rId30"/>
    <p:sldLayoutId id="2147496511" r:id="rId31"/>
    <p:sldLayoutId id="2147496512" r:id="rId32"/>
    <p:sldLayoutId id="2147496513" r:id="rId33"/>
    <p:sldLayoutId id="2147496514" r:id="rId34"/>
    <p:sldLayoutId id="2147496515" r:id="rId35"/>
    <p:sldLayoutId id="2147496516" r:id="rId36"/>
    <p:sldLayoutId id="2147496517" r:id="rId37"/>
    <p:sldLayoutId id="2147496518" r:id="rId38"/>
    <p:sldLayoutId id="2147496519" r:id="rId39"/>
    <p:sldLayoutId id="2147496520" r:id="rId40"/>
    <p:sldLayoutId id="2147496521" r:id="rId41"/>
    <p:sldLayoutId id="2147496522" r:id="rId42"/>
    <p:sldLayoutId id="2147496523" r:id="rId43"/>
    <p:sldLayoutId id="2147496524" r:id="rId44"/>
    <p:sldLayoutId id="2147496525" r:id="rId45"/>
    <p:sldLayoutId id="2147496526" r:id="rId46"/>
    <p:sldLayoutId id="2147496527" r:id="rId47"/>
    <p:sldLayoutId id="2147496528" r:id="rId48"/>
    <p:sldLayoutId id="214749653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35" r:id="rId1"/>
    <p:sldLayoutId id="2147495536" r:id="rId2"/>
    <p:sldLayoutId id="2147495537" r:id="rId3"/>
    <p:sldLayoutId id="2147495538" r:id="rId4"/>
    <p:sldLayoutId id="2147495539" r:id="rId5"/>
    <p:sldLayoutId id="2147495540" r:id="rId6"/>
    <p:sldLayoutId id="2147495541" r:id="rId7"/>
    <p:sldLayoutId id="2147495542" r:id="rId8"/>
    <p:sldLayoutId id="2147495543" r:id="rId9"/>
    <p:sldLayoutId id="2147495544" r:id="rId10"/>
    <p:sldLayoutId id="2147495545" r:id="rId11"/>
    <p:sldLayoutId id="2147495546" r:id="rId12"/>
    <p:sldLayoutId id="2147495547" r:id="rId13"/>
    <p:sldLayoutId id="2147495548" r:id="rId14"/>
    <p:sldLayoutId id="2147495549" r:id="rId15"/>
    <p:sldLayoutId id="2147495550" r:id="rId16"/>
    <p:sldLayoutId id="2147495551" r:id="rId17"/>
    <p:sldLayoutId id="2147495552" r:id="rId18"/>
    <p:sldLayoutId id="2147495553" r:id="rId19"/>
    <p:sldLayoutId id="2147495554" r:id="rId20"/>
    <p:sldLayoutId id="2147495555" r:id="rId21"/>
    <p:sldLayoutId id="2147495556" r:id="rId22"/>
    <p:sldLayoutId id="2147495557" r:id="rId23"/>
    <p:sldLayoutId id="2147495558" r:id="rId24"/>
    <p:sldLayoutId id="2147495559" r:id="rId25"/>
    <p:sldLayoutId id="2147495560" r:id="rId26"/>
    <p:sldLayoutId id="2147495561" r:id="rId27"/>
    <p:sldLayoutId id="2147495562" r:id="rId28"/>
    <p:sldLayoutId id="2147495563" r:id="rId29"/>
    <p:sldLayoutId id="2147495564" r:id="rId30"/>
    <p:sldLayoutId id="2147495565" r:id="rId31"/>
    <p:sldLayoutId id="2147495566" r:id="rId32"/>
    <p:sldLayoutId id="2147495567" r:id="rId33"/>
    <p:sldLayoutId id="2147495568" r:id="rId34"/>
    <p:sldLayoutId id="2147495569"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8"/>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1" r:id="rId1"/>
    <p:sldLayoutId id="2147495572" r:id="rId2"/>
    <p:sldLayoutId id="2147495573" r:id="rId3"/>
    <p:sldLayoutId id="2147495574" r:id="rId4"/>
    <p:sldLayoutId id="2147495575" r:id="rId5"/>
    <p:sldLayoutId id="2147495576" r:id="rId6"/>
    <p:sldLayoutId id="2147495577" r:id="rId7"/>
    <p:sldLayoutId id="2147495578" r:id="rId8"/>
    <p:sldLayoutId id="2147495579" r:id="rId9"/>
    <p:sldLayoutId id="2147495580" r:id="rId10"/>
    <p:sldLayoutId id="2147495581" r:id="rId11"/>
    <p:sldLayoutId id="2147495582" r:id="rId12"/>
    <p:sldLayoutId id="2147495583" r:id="rId13"/>
    <p:sldLayoutId id="2147495584" r:id="rId14"/>
    <p:sldLayoutId id="2147495585" r:id="rId15"/>
    <p:sldLayoutId id="2147495586" r:id="rId16"/>
    <p:sldLayoutId id="2147495587" r:id="rId17"/>
    <p:sldLayoutId id="2147495588" r:id="rId18"/>
    <p:sldLayoutId id="2147495589" r:id="rId19"/>
    <p:sldLayoutId id="2147495590" r:id="rId20"/>
    <p:sldLayoutId id="2147495591" r:id="rId21"/>
    <p:sldLayoutId id="2147495593" r:id="rId22"/>
    <p:sldLayoutId id="2147495960" r:id="rId23"/>
    <p:sldLayoutId id="2147495961" r:id="rId24"/>
    <p:sldLayoutId id="2147496474" r:id="rId25"/>
    <p:sldLayoutId id="2147496536" r:id="rId26"/>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43" r:id="rId1"/>
    <p:sldLayoutId id="2147496044" r:id="rId2"/>
    <p:sldLayoutId id="2147496045" r:id="rId3"/>
    <p:sldLayoutId id="2147496046" r:id="rId4"/>
    <p:sldLayoutId id="2147496047" r:id="rId5"/>
    <p:sldLayoutId id="2147496048" r:id="rId6"/>
    <p:sldLayoutId id="2147496049" r:id="rId7"/>
    <p:sldLayoutId id="2147496050" r:id="rId8"/>
    <p:sldLayoutId id="2147496051" r:id="rId9"/>
    <p:sldLayoutId id="2147496052" r:id="rId10"/>
    <p:sldLayoutId id="2147496053" r:id="rId11"/>
    <p:sldLayoutId id="2147496054" r:id="rId12"/>
    <p:sldLayoutId id="2147496055" r:id="rId13"/>
    <p:sldLayoutId id="2147496056" r:id="rId14"/>
    <p:sldLayoutId id="2147496057" r:id="rId15"/>
    <p:sldLayoutId id="2147496058" r:id="rId16"/>
    <p:sldLayoutId id="2147496059" r:id="rId17"/>
    <p:sldLayoutId id="2147496060" r:id="rId18"/>
    <p:sldLayoutId id="2147496061" r:id="rId19"/>
    <p:sldLayoutId id="2147496062" r:id="rId20"/>
    <p:sldLayoutId id="2147496063" r:id="rId21"/>
    <p:sldLayoutId id="2147496064" r:id="rId22"/>
    <p:sldLayoutId id="2147496065" r:id="rId23"/>
    <p:sldLayoutId id="2147496067" r:id="rId24"/>
    <p:sldLayoutId id="2147496068" r:id="rId25"/>
    <p:sldLayoutId id="2147496069" r:id="rId26"/>
    <p:sldLayoutId id="2147496070" r:id="rId27"/>
    <p:sldLayoutId id="214749607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74" r:id="rId1"/>
    <p:sldLayoutId id="2147496075" r:id="rId2"/>
    <p:sldLayoutId id="2147496076" r:id="rId3"/>
    <p:sldLayoutId id="2147496077" r:id="rId4"/>
    <p:sldLayoutId id="2147496078" r:id="rId5"/>
    <p:sldLayoutId id="2147496079" r:id="rId6"/>
    <p:sldLayoutId id="2147496080" r:id="rId7"/>
    <p:sldLayoutId id="2147496081" r:id="rId8"/>
    <p:sldLayoutId id="2147496082" r:id="rId9"/>
    <p:sldLayoutId id="2147496083" r:id="rId10"/>
    <p:sldLayoutId id="2147496084" r:id="rId11"/>
    <p:sldLayoutId id="2147496085" r:id="rId12"/>
    <p:sldLayoutId id="2147496086" r:id="rId13"/>
    <p:sldLayoutId id="2147496087" r:id="rId14"/>
    <p:sldLayoutId id="2147496088" r:id="rId15"/>
    <p:sldLayoutId id="2147496089" r:id="rId16"/>
    <p:sldLayoutId id="2147496090" r:id="rId17"/>
    <p:sldLayoutId id="2147496091" r:id="rId18"/>
    <p:sldLayoutId id="2147496092"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5" r:id="rId1"/>
    <p:sldLayoutId id="2147496096" r:id="rId2"/>
    <p:sldLayoutId id="2147496097" r:id="rId3"/>
    <p:sldLayoutId id="2147496098" r:id="rId4"/>
    <p:sldLayoutId id="2147496099" r:id="rId5"/>
    <p:sldLayoutId id="2147496100" r:id="rId6"/>
    <p:sldLayoutId id="2147496101" r:id="rId7"/>
    <p:sldLayoutId id="2147496102" r:id="rId8"/>
    <p:sldLayoutId id="2147496103" r:id="rId9"/>
    <p:sldLayoutId id="2147496104" r:id="rId10"/>
    <p:sldLayoutId id="2147496105" r:id="rId11"/>
    <p:sldLayoutId id="2147496106" r:id="rId12"/>
    <p:sldLayoutId id="2147496107" r:id="rId13"/>
    <p:sldLayoutId id="2147496109" r:id="rId14"/>
    <p:sldLayoutId id="2147496110" r:id="rId15"/>
    <p:sldLayoutId id="2147496111" r:id="rId16"/>
    <p:sldLayoutId id="2147496112" r:id="rId17"/>
    <p:sldLayoutId id="2147496533" r:id="rId18"/>
    <p:sldLayoutId id="2147496535" r:id="rId1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14" r:id="rId1"/>
    <p:sldLayoutId id="2147496115" r:id="rId2"/>
    <p:sldLayoutId id="2147496116" r:id="rId3"/>
    <p:sldLayoutId id="2147496117" r:id="rId4"/>
    <p:sldLayoutId id="2147496118" r:id="rId5"/>
    <p:sldLayoutId id="2147496119" r:id="rId6"/>
    <p:sldLayoutId id="2147496120" r:id="rId7"/>
    <p:sldLayoutId id="2147496121" r:id="rId8"/>
    <p:sldLayoutId id="2147496122" r:id="rId9"/>
    <p:sldLayoutId id="2147496123" r:id="rId10"/>
    <p:sldLayoutId id="2147496124" r:id="rId11"/>
    <p:sldLayoutId id="2147496125" r:id="rId12"/>
    <p:sldLayoutId id="2147496126" r:id="rId13"/>
    <p:sldLayoutId id="2147496127" r:id="rId14"/>
    <p:sldLayoutId id="2147496128" r:id="rId15"/>
    <p:sldLayoutId id="2147496129" r:id="rId16"/>
    <p:sldLayoutId id="2147496130" r:id="rId17"/>
    <p:sldLayoutId id="2147496131" r:id="rId18"/>
    <p:sldLayoutId id="2147496132" r:id="rId19"/>
    <p:sldLayoutId id="2147496133" r:id="rId20"/>
    <p:sldLayoutId id="2147496134" r:id="rId21"/>
    <p:sldLayoutId id="2147496135" r:id="rId22"/>
    <p:sldLayoutId id="2147496136" r:id="rId23"/>
    <p:sldLayoutId id="2147496137" r:id="rId24"/>
    <p:sldLayoutId id="2147496138" r:id="rId25"/>
    <p:sldLayoutId id="2147496139" r:id="rId26"/>
    <p:sldLayoutId id="2147496140" r:id="rId27"/>
    <p:sldLayoutId id="2147496141" r:id="rId28"/>
    <p:sldLayoutId id="2147496142" r:id="rId29"/>
    <p:sldLayoutId id="2147496143" r:id="rId30"/>
    <p:sldLayoutId id="2147496144" r:id="rId31"/>
    <p:sldLayoutId id="2147496145" r:id="rId32"/>
    <p:sldLayoutId id="2147496146" r:id="rId33"/>
    <p:sldLayoutId id="2147496147" r:id="rId34"/>
    <p:sldLayoutId id="2147496148" r:id="rId35"/>
    <p:sldLayoutId id="2147496149" r:id="rId36"/>
    <p:sldLayoutId id="2147496150" r:id="rId37"/>
    <p:sldLayoutId id="2147496151" r:id="rId38"/>
    <p:sldLayoutId id="2147496152" r:id="rId39"/>
    <p:sldLayoutId id="2147496153" r:id="rId40"/>
    <p:sldLayoutId id="2147496154"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4" r:id="rId29"/>
    <p:sldLayoutId id="2147496185" r:id="rId30"/>
    <p:sldLayoutId id="2147496186" r:id="rId31"/>
    <p:sldLayoutId id="2147496187" r:id="rId32"/>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89" r:id="rId1"/>
    <p:sldLayoutId id="2147496190" r:id="rId2"/>
    <p:sldLayoutId id="2147496191" r:id="rId3"/>
    <p:sldLayoutId id="2147496192" r:id="rId4"/>
    <p:sldLayoutId id="2147496193" r:id="rId5"/>
    <p:sldLayoutId id="2147496194" r:id="rId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xml"/><Relationship Id="rId1" Type="http://schemas.openxmlformats.org/officeDocument/2006/relationships/slideLayout" Target="../slideLayouts/slideLayout1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xml"/><Relationship Id="rId1" Type="http://schemas.openxmlformats.org/officeDocument/2006/relationships/slideLayout" Target="../slideLayouts/slideLayout129.xml"/><Relationship Id="rId4" Type="http://schemas.openxmlformats.org/officeDocument/2006/relationships/image" Target="../media/image169.png"/></Relationships>
</file>

<file path=ppt/slides/_rels/slide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129.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microsoft/OpenAIWorkshop/blob/main/scenarios/prompt_engineering/02_Sample_Scenarios/07_Data_Generation.md" TargetMode="External"/><Relationship Id="rId3" Type="http://schemas.openxmlformats.org/officeDocument/2006/relationships/hyperlink" Target="https://github.com/microsoft/OpenAIWorkshop/blob/main/scenarios/prompt_engineering/02_Sample_Scenarios/02_Information_Extraction.md" TargetMode="External"/><Relationship Id="rId7" Type="http://schemas.openxmlformats.org/officeDocument/2006/relationships/hyperlink" Target="https://github.com/microsoft/OpenAIWorkshop/blob/main/scenarios/prompt_engineering/02_Sample_Scenarios/06_Code_Generation.md" TargetMode="External"/><Relationship Id="rId2" Type="http://schemas.openxmlformats.org/officeDocument/2006/relationships/hyperlink" Target="https://github.com/microsoft/OpenAIWorkshop/blob/main/scenarios/prompt_engineering/02_Sample_Scenarios/01_Text_Summarization.md" TargetMode="External"/><Relationship Id="rId1" Type="http://schemas.openxmlformats.org/officeDocument/2006/relationships/slideLayout" Target="../slideLayouts/slideLayout129.xml"/><Relationship Id="rId6" Type="http://schemas.openxmlformats.org/officeDocument/2006/relationships/hyperlink" Target="https://github.com/microsoft/OpenAIWorkshop/blob/main/scenarios/prompt_engineering/02_Sample_Scenarios/05_Conversation.md" TargetMode="External"/><Relationship Id="rId5" Type="http://schemas.openxmlformats.org/officeDocument/2006/relationships/hyperlink" Target="https://github.com/microsoft/OpenAIWorkshop/blob/main/scenarios/prompt_engineering/02_Sample_Scenarios/04_Text_Classification.md" TargetMode="External"/><Relationship Id="rId4" Type="http://schemas.openxmlformats.org/officeDocument/2006/relationships/hyperlink" Target="https://github.com/microsoft/OpenAIWorkshop/blob/main/scenarios/prompt_engineering/02_Sample_Scenarios/03_Question_Answering.md" TargetMode="External"/><Relationship Id="rId9" Type="http://schemas.openxmlformats.org/officeDocument/2006/relationships/hyperlink" Target="https://github.com/microsoft/OpenAIWorkshop/blob/main/scenarios/prompt_engineering/02_Sample_Scenarios/08_Recommendations.m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29.xml"/><Relationship Id="rId4" Type="http://schemas.openxmlformats.org/officeDocument/2006/relationships/image" Target="../media/image17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xml"/><Relationship Id="rId1" Type="http://schemas.openxmlformats.org/officeDocument/2006/relationships/slideLayout" Target="../slideLayouts/slideLayout30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4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9.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2005.14165.pdf" TargetMode="External"/><Relationship Id="rId2" Type="http://schemas.openxmlformats.org/officeDocument/2006/relationships/notesSlide" Target="../notesSlides/notesSlide23.xml"/><Relationship Id="rId1" Type="http://schemas.openxmlformats.org/officeDocument/2006/relationships/slideLayout" Target="../slideLayouts/slideLayout134.xml"/><Relationship Id="rId4" Type="http://schemas.openxmlformats.org/officeDocument/2006/relationships/image" Target="../media/image17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5.xml"/><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xml"/><Relationship Id="rId1" Type="http://schemas.openxmlformats.org/officeDocument/2006/relationships/slideLayout" Target="../slideLayouts/slideLayout197.xml"/></Relationships>
</file>

<file path=ppt/slides/_rels/slide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7.xml"/><Relationship Id="rId1" Type="http://schemas.openxmlformats.org/officeDocument/2006/relationships/slideLayout" Target="../slideLayouts/slideLayout57.xml"/><Relationship Id="rId4" Type="http://schemas.openxmlformats.org/officeDocument/2006/relationships/image" Target="../media/image17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2.xml"/><Relationship Id="rId16" Type="http://schemas.openxmlformats.org/officeDocument/2006/relationships/image" Target="../media/image128.png"/><Relationship Id="rId1" Type="http://schemas.openxmlformats.org/officeDocument/2006/relationships/slideLayout" Target="../slideLayouts/slideLayout57.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5.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9.png"/><Relationship Id="rId7" Type="http://schemas.openxmlformats.org/officeDocument/2006/relationships/image" Target="../media/image131.png"/><Relationship Id="rId2" Type="http://schemas.openxmlformats.org/officeDocument/2006/relationships/notesSlide" Target="../notesSlides/notesSlide3.xml"/><Relationship Id="rId1" Type="http://schemas.openxmlformats.org/officeDocument/2006/relationships/slideLayout" Target="../slideLayouts/slideLayout80.xml"/><Relationship Id="rId6" Type="http://schemas.openxmlformats.org/officeDocument/2006/relationships/image" Target="../media/image130.png"/><Relationship Id="rId5" Type="http://schemas.openxmlformats.org/officeDocument/2006/relationships/image" Target="../media/image46.pn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 Type="http://schemas.openxmlformats.org/officeDocument/2006/relationships/image" Target="../media/image133.png"/><Relationship Id="rId21" Type="http://schemas.openxmlformats.org/officeDocument/2006/relationships/image" Target="../media/image151.svg"/><Relationship Id="rId7" Type="http://schemas.openxmlformats.org/officeDocument/2006/relationships/image" Target="../media/image137.png"/><Relationship Id="rId12" Type="http://schemas.openxmlformats.org/officeDocument/2006/relationships/image" Target="../media/image142.svg"/><Relationship Id="rId17" Type="http://schemas.openxmlformats.org/officeDocument/2006/relationships/image" Target="../media/image147.svg"/><Relationship Id="rId25" Type="http://schemas.openxmlformats.org/officeDocument/2006/relationships/image" Target="../media/image155.svg"/><Relationship Id="rId2" Type="http://schemas.openxmlformats.org/officeDocument/2006/relationships/notesSlide" Target="../notesSlides/notesSlide4.xml"/><Relationship Id="rId16" Type="http://schemas.openxmlformats.org/officeDocument/2006/relationships/image" Target="../media/image146.png"/><Relationship Id="rId20" Type="http://schemas.openxmlformats.org/officeDocument/2006/relationships/image" Target="../media/image150.png"/><Relationship Id="rId29" Type="http://schemas.openxmlformats.org/officeDocument/2006/relationships/image" Target="../media/image159.svg"/><Relationship Id="rId1" Type="http://schemas.openxmlformats.org/officeDocument/2006/relationships/slideLayout" Target="../slideLayouts/slideLayout156.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4.png"/><Relationship Id="rId5" Type="http://schemas.openxmlformats.org/officeDocument/2006/relationships/image" Target="../media/image135.png"/><Relationship Id="rId15" Type="http://schemas.openxmlformats.org/officeDocument/2006/relationships/image" Target="../media/image145.svg"/><Relationship Id="rId23" Type="http://schemas.openxmlformats.org/officeDocument/2006/relationships/image" Target="../media/image153.svg"/><Relationship Id="rId28" Type="http://schemas.openxmlformats.org/officeDocument/2006/relationships/image" Target="../media/image158.png"/><Relationship Id="rId10" Type="http://schemas.openxmlformats.org/officeDocument/2006/relationships/image" Target="../media/image140.svg"/><Relationship Id="rId19" Type="http://schemas.openxmlformats.org/officeDocument/2006/relationships/image" Target="../media/image149.sv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svg"/></Relationships>
</file>

<file path=ppt/slides/_rels/slide7.xml.rels><?xml version="1.0" encoding="UTF-8" standalone="yes"?>
<Relationships xmlns="http://schemas.openxmlformats.org/package/2006/relationships"><Relationship Id="rId3" Type="http://schemas.microsoft.com/office/2018/10/relationships/comments" Target="../comments/modernComment_7FFFF10B_3FF3ABF.xml"/><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xml"/><Relationship Id="rId1" Type="http://schemas.openxmlformats.org/officeDocument/2006/relationships/slideLayout" Target="../slideLayouts/slideLayout129.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400413" y="2751892"/>
            <a:ext cx="4923774" cy="861774"/>
          </a:xfrm>
        </p:spPr>
        <p:txBody>
          <a:bodyPr/>
          <a:lstStyle/>
          <a:p>
            <a:r>
              <a:rPr lang="en-US" sz="2800"/>
              <a:t>Azure </a:t>
            </a:r>
            <a:r>
              <a:rPr lang="en-US" sz="2800" err="1"/>
              <a:t>OpenAI</a:t>
            </a:r>
            <a:r>
              <a:rPr lang="en-US" sz="2800"/>
              <a:t> Workshop Introduction</a:t>
            </a:r>
          </a:p>
        </p:txBody>
      </p:sp>
    </p:spTree>
    <p:extLst>
      <p:ext uri="{BB962C8B-B14F-4D97-AF65-F5344CB8AC3E}">
        <p14:creationId xmlns:p14="http://schemas.microsoft.com/office/powerpoint/2010/main" val="3342131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3">
            <a:extLst>
              <a:ext uri="{FF2B5EF4-FFF2-40B4-BE49-F238E27FC236}">
                <a16:creationId xmlns:a16="http://schemas.microsoft.com/office/drawing/2014/main" id="{5AA169DC-0B59-AE83-52F8-D7494328C2BF}"/>
              </a:ext>
            </a:extLst>
          </p:cNvPr>
          <p:cNvSpPr txBox="1">
            <a:spLocks/>
          </p:cNvSpPr>
          <p:nvPr/>
        </p:nvSpPr>
        <p:spPr>
          <a:xfrm>
            <a:off x="702139" y="536264"/>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Lab Overview </a:t>
            </a:r>
          </a:p>
        </p:txBody>
      </p:sp>
      <p:cxnSp>
        <p:nvCxnSpPr>
          <p:cNvPr id="10" name="Straight Connector 9">
            <a:extLst>
              <a:ext uri="{FF2B5EF4-FFF2-40B4-BE49-F238E27FC236}">
                <a16:creationId xmlns:a16="http://schemas.microsoft.com/office/drawing/2014/main" id="{BD2C49A0-DC1A-67D1-D795-36059208CB89}"/>
              </a:ext>
              <a:ext uri="{C183D7F6-B498-43B3-948B-1728B52AA6E4}">
                <adec:decorative xmlns:adec="http://schemas.microsoft.com/office/drawing/2017/decorative" val="1"/>
              </a:ext>
            </a:extLst>
          </p:cNvPr>
          <p:cNvCxnSpPr>
            <a:cxnSpLocks/>
          </p:cNvCxnSpPr>
          <p:nvPr/>
        </p:nvCxnSpPr>
        <p:spPr>
          <a:xfrm>
            <a:off x="506971" y="60728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aphicFrame>
        <p:nvGraphicFramePr>
          <p:cNvPr id="3" name="Diagram 2">
            <a:extLst>
              <a:ext uri="{FF2B5EF4-FFF2-40B4-BE49-F238E27FC236}">
                <a16:creationId xmlns:a16="http://schemas.microsoft.com/office/drawing/2014/main" id="{D0DE6017-A5DF-6C2C-F4CF-99BFE11E5DC3}"/>
              </a:ext>
            </a:extLst>
          </p:cNvPr>
          <p:cNvGraphicFramePr/>
          <p:nvPr>
            <p:extLst>
              <p:ext uri="{D42A27DB-BD31-4B8C-83A1-F6EECF244321}">
                <p14:modId xmlns:p14="http://schemas.microsoft.com/office/powerpoint/2010/main" val="183792615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B157AF7-7461-5AB6-EA57-F1255283890F}"/>
              </a:ext>
            </a:extLst>
          </p:cNvPr>
          <p:cNvSpPr txBox="1"/>
          <p:nvPr/>
        </p:nvSpPr>
        <p:spPr>
          <a:xfrm>
            <a:off x="2114999" y="607288"/>
            <a:ext cx="6738850" cy="338554"/>
          </a:xfrm>
          <a:prstGeom prst="rect">
            <a:avLst/>
          </a:prstGeom>
          <a:noFill/>
        </p:spPr>
        <p:txBody>
          <a:bodyPr wrap="square">
            <a:spAutoFit/>
          </a:bodyPr>
          <a:lstStyle/>
          <a:p>
            <a:r>
              <a:rPr lang="en-US" sz="1600"/>
              <a:t>		https://github.com/microsoft/OpenAIWorkshop</a:t>
            </a:r>
          </a:p>
        </p:txBody>
      </p:sp>
    </p:spTree>
    <p:extLst>
      <p:ext uri="{BB962C8B-B14F-4D97-AF65-F5344CB8AC3E}">
        <p14:creationId xmlns:p14="http://schemas.microsoft.com/office/powerpoint/2010/main" val="30031328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490C-49E1-EB3E-61EB-B1493047CB1D}"/>
              </a:ext>
            </a:extLst>
          </p:cNvPr>
          <p:cNvSpPr>
            <a:spLocks noGrp="1"/>
          </p:cNvSpPr>
          <p:nvPr>
            <p:ph type="title"/>
          </p:nvPr>
        </p:nvSpPr>
        <p:spPr>
          <a:xfrm>
            <a:off x="588263" y="457200"/>
            <a:ext cx="11018520" cy="553998"/>
          </a:xfrm>
        </p:spPr>
        <p:txBody>
          <a:bodyPr/>
          <a:lstStyle/>
          <a:p>
            <a:r>
              <a:rPr lang="en-US">
                <a:solidFill>
                  <a:srgbClr val="50E6FF"/>
                </a:solidFill>
              </a:rPr>
              <a:t>Build your first Open AI App</a:t>
            </a:r>
            <a:endParaRPr lang="en-US"/>
          </a:p>
        </p:txBody>
      </p:sp>
      <p:pic>
        <p:nvPicPr>
          <p:cNvPr id="1026" name="Picture 2">
            <a:extLst>
              <a:ext uri="{FF2B5EF4-FFF2-40B4-BE49-F238E27FC236}">
                <a16:creationId xmlns:a16="http://schemas.microsoft.com/office/drawing/2014/main" id="{BF2428A5-D517-50CE-734F-558EF310F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10" y="1563724"/>
            <a:ext cx="9415549" cy="4549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5885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50E6FF"/>
                </a:solidFill>
              </a:rPr>
              <a:t>Enable natural language question on structured data</a:t>
            </a:r>
          </a:p>
        </p:txBody>
      </p:sp>
      <p:pic>
        <p:nvPicPr>
          <p:cNvPr id="1026" name="Picture 2" descr="image">
            <a:extLst>
              <a:ext uri="{FF2B5EF4-FFF2-40B4-BE49-F238E27FC236}">
                <a16:creationId xmlns:a16="http://schemas.microsoft.com/office/drawing/2014/main" id="{17234F57-7BA5-2FE6-0FAA-85DCFD3AA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835" y="2073047"/>
            <a:ext cx="8111663" cy="449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884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50E6FF"/>
                </a:solidFill>
              </a:rPr>
              <a:t>Enable natural language question on unstructured data</a:t>
            </a:r>
          </a:p>
        </p:txBody>
      </p:sp>
      <p:pic>
        <p:nvPicPr>
          <p:cNvPr id="2052" name="Picture 4" descr="OpenAI on custom dataset">
            <a:extLst>
              <a:ext uri="{FF2B5EF4-FFF2-40B4-BE49-F238E27FC236}">
                <a16:creationId xmlns:a16="http://schemas.microsoft.com/office/drawing/2014/main" id="{07F2228E-C3CB-5C5A-DD7B-5FE02E0BC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1262063"/>
            <a:ext cx="101250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2152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a:t>Prompt Engineering</a:t>
            </a:r>
          </a:p>
        </p:txBody>
      </p:sp>
    </p:spTree>
    <p:extLst>
      <p:ext uri="{BB962C8B-B14F-4D97-AF65-F5344CB8AC3E}">
        <p14:creationId xmlns:p14="http://schemas.microsoft.com/office/powerpoint/2010/main" val="2041803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B5742642-407B-1080-F1EC-29DBF43E1F83}"/>
              </a:ext>
              <a:ext uri="{C183D7F6-B498-43B3-948B-1728B52AA6E4}">
                <adec:decorative xmlns:adec="http://schemas.microsoft.com/office/drawing/2017/decorative" val="1"/>
              </a:ext>
            </a:extLst>
          </p:cNvPr>
          <p:cNvCxnSpPr>
            <a:cxnSpLocks/>
          </p:cNvCxnSpPr>
          <p:nvPr/>
        </p:nvCxnSpPr>
        <p:spPr>
          <a:xfrm flipH="1">
            <a:off x="591453" y="5081253"/>
            <a:ext cx="1100909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descr="Up:  Microsoft Cognitive Services Give your apps a human side">
            <a:extLst>
              <a:ext uri="{FF2B5EF4-FFF2-40B4-BE49-F238E27FC236}">
                <a16:creationId xmlns:a16="http://schemas.microsoft.com/office/drawing/2014/main" id="{8CE17C9A-E2BC-C314-D4B3-D9024F0F84F0}"/>
              </a:ext>
            </a:extLst>
          </p:cNvPr>
          <p:cNvSpPr>
            <a:spLocks noGrp="1"/>
          </p:cNvSpPr>
          <p:nvPr>
            <p:ph type="title"/>
          </p:nvPr>
        </p:nvSpPr>
        <p:spPr/>
        <p:txBody>
          <a:bodyPr/>
          <a:lstStyle/>
          <a:p>
            <a:pPr lvl="0"/>
            <a:r>
              <a:rPr lang="en-US" noProof="0"/>
              <a:t>How to adapt GPT-3 model for your task</a:t>
            </a:r>
          </a:p>
        </p:txBody>
      </p:sp>
      <p:sp>
        <p:nvSpPr>
          <p:cNvPr id="23" name="TextBox 22">
            <a:extLst>
              <a:ext uri="{FF2B5EF4-FFF2-40B4-BE49-F238E27FC236}">
                <a16:creationId xmlns:a16="http://schemas.microsoft.com/office/drawing/2014/main" id="{BBDECF64-58B5-5A4A-2330-34F0ED6F4CE3}"/>
              </a:ext>
            </a:extLst>
          </p:cNvPr>
          <p:cNvSpPr txBox="1"/>
          <p:nvPr/>
        </p:nvSpPr>
        <p:spPr>
          <a:xfrm>
            <a:off x="584200" y="1539454"/>
            <a:ext cx="2109859" cy="1692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mj-lt"/>
                <a:ea typeface="+mn-ea"/>
                <a:cs typeface="Segoe UI" panose="020B0502040204020203" pitchFamily="34" charset="0"/>
              </a:rPr>
              <a:t>No Gradient Updates</a:t>
            </a:r>
          </a:p>
        </p:txBody>
      </p:sp>
      <p:sp>
        <p:nvSpPr>
          <p:cNvPr id="14" name="Text Placeholder 2">
            <a:extLst>
              <a:ext uri="{FF2B5EF4-FFF2-40B4-BE49-F238E27FC236}">
                <a16:creationId xmlns:a16="http://schemas.microsoft.com/office/drawing/2014/main" id="{0A009E1B-DF4C-982F-D609-752E5FC722A4}"/>
              </a:ext>
            </a:extLst>
          </p:cNvPr>
          <p:cNvSpPr txBox="1">
            <a:spLocks/>
          </p:cNvSpPr>
          <p:nvPr/>
        </p:nvSpPr>
        <p:spPr>
          <a:xfrm>
            <a:off x="584200" y="1846518"/>
            <a:ext cx="3645095" cy="8987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Zero-Shot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model predicts the answer given only </a:t>
            </a:r>
            <a:b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 natural language description of the task.</a:t>
            </a:r>
            <a:endParaRPr kumimoji="0" lang="en-US" sz="105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 name="Text Placeholder 2">
            <a:extLst>
              <a:ext uri="{FF2B5EF4-FFF2-40B4-BE49-F238E27FC236}">
                <a16:creationId xmlns:a16="http://schemas.microsoft.com/office/drawing/2014/main" id="{FEE432E2-369B-9776-6E96-E6F0C1C41B7C}"/>
              </a:ext>
            </a:extLst>
          </p:cNvPr>
          <p:cNvSpPr txBox="1">
            <a:spLocks/>
          </p:cNvSpPr>
          <p:nvPr/>
        </p:nvSpPr>
        <p:spPr>
          <a:xfrm>
            <a:off x="4272944" y="1846518"/>
            <a:ext cx="3645095" cy="8987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One-Shot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addition to the task description, the </a:t>
            </a:r>
            <a:b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sees a single example of the task</a:t>
            </a:r>
            <a:endParaRPr kumimoji="0" lang="en-US" sz="105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 name="Text Placeholder 2">
            <a:extLst>
              <a:ext uri="{FF2B5EF4-FFF2-40B4-BE49-F238E27FC236}">
                <a16:creationId xmlns:a16="http://schemas.microsoft.com/office/drawing/2014/main" id="{A0948E79-8653-4FCC-6B50-97DAC084F01B}"/>
              </a:ext>
            </a:extLst>
          </p:cNvPr>
          <p:cNvSpPr txBox="1">
            <a:spLocks/>
          </p:cNvSpPr>
          <p:nvPr/>
        </p:nvSpPr>
        <p:spPr>
          <a:xfrm>
            <a:off x="7961689" y="1846518"/>
            <a:ext cx="3645095" cy="898708"/>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Few-Shot</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addition to the task description, the </a:t>
            </a:r>
            <a:b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20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sees a few examples of the task.</a:t>
            </a:r>
            <a:endParaRPr kumimoji="0" lang="en-US" sz="105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 Placeholder 2">
            <a:extLst>
              <a:ext uri="{FF2B5EF4-FFF2-40B4-BE49-F238E27FC236}">
                <a16:creationId xmlns:a16="http://schemas.microsoft.com/office/drawing/2014/main" id="{86DEF78E-7D8C-7E47-A0AF-5A12722B8BB7}"/>
              </a:ext>
            </a:extLst>
          </p:cNvPr>
          <p:cNvSpPr txBox="1">
            <a:spLocks/>
          </p:cNvSpPr>
          <p:nvPr/>
        </p:nvSpPr>
        <p:spPr>
          <a:xfrm>
            <a:off x="584200" y="2923172"/>
            <a:ext cx="11047768" cy="1969770"/>
          </a:xfrm>
          <a:prstGeom prst="rect">
            <a:avLst/>
          </a:prstGeom>
          <a:solidFill>
            <a:srgbClr val="505050"/>
          </a:solidFill>
          <a:ln>
            <a:noFill/>
          </a:ln>
        </p:spPr>
        <p:txBody>
          <a:bodyPr vert="horz" wrap="square" lIns="91440" tIns="91440" rIns="91440" bIns="91440" rtlCol="0" anchor="t" anchorCtr="0">
            <a:spAutoFit/>
          </a:bodyPr>
          <a:lstStyle>
            <a:defPPr>
              <a:defRPr lang="en-US"/>
            </a:defPPr>
            <a:lvl1pPr marR="0" lvl="0" indent="0" algn="ctr" fontAlgn="auto">
              <a:lnSpc>
                <a:spcPct val="100000"/>
              </a:lnSpc>
              <a:spcBef>
                <a:spcPct val="20000"/>
              </a:spcBef>
              <a:spcAft>
                <a:spcPts val="0"/>
              </a:spcAft>
              <a:buClrTx/>
              <a:buSzPct val="90000"/>
              <a:buFont typeface="Wingdings" panose="05000000000000000000" pitchFamily="2" charset="2"/>
              <a:buNone/>
              <a:tabLst/>
              <a:defRPr kumimoji="0" sz="2000" i="0" u="none" strike="noStrike" cap="none" spc="0" normalizeH="0" baseline="0">
                <a:ln>
                  <a:noFill/>
                </a:ln>
                <a:solidFill>
                  <a:prstClr val="white"/>
                </a:solidFill>
                <a:effectLst/>
                <a:uLnTx/>
                <a:uFillTx/>
                <a:latin typeface="Segoe UI" panose="020B0502040204020203" pitchFamily="34" charset="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Fine Tuning</a:t>
            </a:r>
          </a:p>
          <a:p>
            <a:r>
              <a:rPr lang="en-US"/>
              <a:t>The model is trained via repeated gradient updates using a large corpus of example tasks.</a:t>
            </a:r>
          </a:p>
          <a:p>
            <a:endParaRPr lang="en-US"/>
          </a:p>
          <a:p>
            <a:endParaRPr lang="en-US"/>
          </a:p>
          <a:p>
            <a:endParaRPr lang="en-US"/>
          </a:p>
        </p:txBody>
      </p:sp>
      <p:sp>
        <p:nvSpPr>
          <p:cNvPr id="18" name="Rectangle 17">
            <a:extLst>
              <a:ext uri="{FF2B5EF4-FFF2-40B4-BE49-F238E27FC236}">
                <a16:creationId xmlns:a16="http://schemas.microsoft.com/office/drawing/2014/main" id="{8531D622-F318-9BE4-239D-69AC0B4AB278}"/>
              </a:ext>
            </a:extLst>
          </p:cNvPr>
          <p:cNvSpPr/>
          <p:nvPr/>
        </p:nvSpPr>
        <p:spPr bwMode="auto">
          <a:xfrm>
            <a:off x="829817" y="3998033"/>
            <a:ext cx="2651760" cy="533325"/>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Prepare and upload training data</a:t>
            </a:r>
          </a:p>
        </p:txBody>
      </p:sp>
      <p:sp>
        <p:nvSpPr>
          <p:cNvPr id="19" name="Rectangle 18">
            <a:extLst>
              <a:ext uri="{FF2B5EF4-FFF2-40B4-BE49-F238E27FC236}">
                <a16:creationId xmlns:a16="http://schemas.microsoft.com/office/drawing/2014/main" id="{2F24E6D4-FBFA-E2B7-6163-4E56E97FD99C}"/>
              </a:ext>
            </a:extLst>
          </p:cNvPr>
          <p:cNvSpPr/>
          <p:nvPr/>
        </p:nvSpPr>
        <p:spPr bwMode="auto">
          <a:xfrm>
            <a:off x="4770120" y="3990375"/>
            <a:ext cx="2651760" cy="54864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Train a new fined tuned model</a:t>
            </a:r>
          </a:p>
        </p:txBody>
      </p:sp>
      <p:sp>
        <p:nvSpPr>
          <p:cNvPr id="20" name="Rectangle 19">
            <a:extLst>
              <a:ext uri="{FF2B5EF4-FFF2-40B4-BE49-F238E27FC236}">
                <a16:creationId xmlns:a16="http://schemas.microsoft.com/office/drawing/2014/main" id="{44FDFF4B-2910-18A8-DE99-B3D6EFC799CE}"/>
              </a:ext>
            </a:extLst>
          </p:cNvPr>
          <p:cNvSpPr/>
          <p:nvPr/>
        </p:nvSpPr>
        <p:spPr bwMode="auto">
          <a:xfrm>
            <a:off x="8710424" y="3990375"/>
            <a:ext cx="2651760" cy="548640"/>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Use your fine-tuned model</a:t>
            </a:r>
          </a:p>
        </p:txBody>
      </p:sp>
      <p:sp>
        <p:nvSpPr>
          <p:cNvPr id="21" name="Arrow: Notched Right 3">
            <a:extLst>
              <a:ext uri="{FF2B5EF4-FFF2-40B4-BE49-F238E27FC236}">
                <a16:creationId xmlns:a16="http://schemas.microsoft.com/office/drawing/2014/main" id="{C3D8745A-739D-85F6-B335-7770659AE3FA}"/>
              </a:ext>
              <a:ext uri="{C183D7F6-B498-43B3-948B-1728B52AA6E4}">
                <adec:decorative xmlns:adec="http://schemas.microsoft.com/office/drawing/2017/decorative" val="1"/>
              </a:ext>
            </a:extLst>
          </p:cNvPr>
          <p:cNvSpPr/>
          <p:nvPr/>
        </p:nvSpPr>
        <p:spPr>
          <a:xfrm>
            <a:off x="3457939" y="3893796"/>
            <a:ext cx="1335819" cy="741799"/>
          </a:xfrm>
          <a:prstGeom prst="notched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2" name="Arrow: Notched Right 3">
            <a:extLst>
              <a:ext uri="{FF2B5EF4-FFF2-40B4-BE49-F238E27FC236}">
                <a16:creationId xmlns:a16="http://schemas.microsoft.com/office/drawing/2014/main" id="{7AAAAC6F-70A4-4B6A-4C64-FDF55461F5BA}"/>
              </a:ext>
              <a:ext uri="{C183D7F6-B498-43B3-948B-1728B52AA6E4}">
                <adec:decorative xmlns:adec="http://schemas.microsoft.com/office/drawing/2017/decorative" val="1"/>
              </a:ext>
            </a:extLst>
          </p:cNvPr>
          <p:cNvSpPr/>
          <p:nvPr/>
        </p:nvSpPr>
        <p:spPr>
          <a:xfrm>
            <a:off x="7398242" y="3893796"/>
            <a:ext cx="1335819" cy="741799"/>
          </a:xfrm>
          <a:prstGeom prst="notched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EC08EF75-5EDB-BBFB-5DE9-ADF212194BC5}"/>
              </a:ext>
            </a:extLst>
          </p:cNvPr>
          <p:cNvSpPr/>
          <p:nvPr/>
        </p:nvSpPr>
        <p:spPr bwMode="auto">
          <a:xfrm>
            <a:off x="592476" y="5362524"/>
            <a:ext cx="2501692" cy="1061829"/>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1.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Higher quality results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than prompt design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8234F175-7705-CEC8-7FDA-CB4827CEBB25}"/>
              </a:ext>
            </a:extLst>
          </p:cNvPr>
          <p:cNvSpPr/>
          <p:nvPr/>
        </p:nvSpPr>
        <p:spPr bwMode="auto">
          <a:xfrm>
            <a:off x="3427595" y="5362524"/>
            <a:ext cx="2501692" cy="838691"/>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ts val="30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2.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Ability to train on more examples than can fit in a prompt</a:t>
            </a:r>
          </a:p>
        </p:txBody>
      </p:sp>
      <p:sp>
        <p:nvSpPr>
          <p:cNvPr id="28" name="Rectangle 27">
            <a:extLst>
              <a:ext uri="{FF2B5EF4-FFF2-40B4-BE49-F238E27FC236}">
                <a16:creationId xmlns:a16="http://schemas.microsoft.com/office/drawing/2014/main" id="{4FC40F59-9829-6B8D-B1A8-FC71C38EA380}"/>
              </a:ext>
            </a:extLst>
          </p:cNvPr>
          <p:cNvSpPr/>
          <p:nvPr/>
        </p:nvSpPr>
        <p:spPr bwMode="auto">
          <a:xfrm>
            <a:off x="6262714" y="5362524"/>
            <a:ext cx="2501692" cy="838691"/>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ts val="30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3.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Token savings due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to shorter prompts</a:t>
            </a:r>
          </a:p>
        </p:txBody>
      </p:sp>
      <p:sp>
        <p:nvSpPr>
          <p:cNvPr id="35" name="Rectangle 34">
            <a:extLst>
              <a:ext uri="{FF2B5EF4-FFF2-40B4-BE49-F238E27FC236}">
                <a16:creationId xmlns:a16="http://schemas.microsoft.com/office/drawing/2014/main" id="{F227AFD9-D9B0-DEDB-BFD9-AE3E6166B8A9}"/>
              </a:ext>
            </a:extLst>
          </p:cNvPr>
          <p:cNvSpPr/>
          <p:nvPr/>
        </p:nvSpPr>
        <p:spPr bwMode="auto">
          <a:xfrm>
            <a:off x="9097832" y="5362524"/>
            <a:ext cx="2501692" cy="654025"/>
          </a:xfrm>
          <a:prstGeom prst="rect">
            <a:avLst/>
          </a:prstGeom>
          <a:no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spcBef>
                <a:spcPct val="0"/>
              </a:spcBef>
              <a:spcAft>
                <a:spcPts val="300"/>
              </a:spcAft>
              <a:defRPr/>
            </a:pPr>
            <a:r>
              <a:rPr lang="en-US" sz="1600" b="1">
                <a:solidFill>
                  <a:prstClr val="white"/>
                </a:solidFill>
                <a:latin typeface="Segoe UI" panose="020B0502040204020203" pitchFamily="34" charset="0"/>
                <a:ea typeface="Segoe UI" panose="020B0502040204020203" pitchFamily="34" charset="0"/>
                <a:cs typeface="Segoe UI" panose="020B0502040204020203" pitchFamily="34" charset="0"/>
              </a:rPr>
              <a:t>4. </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Lower latency requests</a:t>
            </a:r>
          </a:p>
        </p:txBody>
      </p:sp>
    </p:spTree>
    <p:extLst>
      <p:ext uri="{BB962C8B-B14F-4D97-AF65-F5344CB8AC3E}">
        <p14:creationId xmlns:p14="http://schemas.microsoft.com/office/powerpoint/2010/main" val="35942968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50E6FF"/>
                </a:solidFill>
              </a:rPr>
              <a:t>Prompt Engineering Basic</a:t>
            </a:r>
          </a:p>
        </p:txBody>
      </p:sp>
      <p:sp>
        <p:nvSpPr>
          <p:cNvPr id="3" name="TextBox 2">
            <a:extLst>
              <a:ext uri="{FF2B5EF4-FFF2-40B4-BE49-F238E27FC236}">
                <a16:creationId xmlns:a16="http://schemas.microsoft.com/office/drawing/2014/main" id="{4366EC5C-3582-3935-F9B4-70D30D4A3EAD}"/>
              </a:ext>
            </a:extLst>
          </p:cNvPr>
          <p:cNvSpPr txBox="1"/>
          <p:nvPr/>
        </p:nvSpPr>
        <p:spPr>
          <a:xfrm>
            <a:off x="800674" y="1399646"/>
            <a:ext cx="10443230" cy="646331"/>
          </a:xfrm>
          <a:prstGeom prst="rect">
            <a:avLst/>
          </a:prstGeom>
          <a:noFill/>
        </p:spPr>
        <p:txBody>
          <a:bodyPr wrap="square">
            <a:spAutoFit/>
          </a:bodyPr>
          <a:lstStyle/>
          <a:p>
            <a:r>
              <a:rPr lang="en-US" b="0" i="0">
                <a:effectLst/>
                <a:latin typeface="Söhne"/>
              </a:rPr>
              <a:t>Prompt engineering is the process of designing and refining prompts or input prompts for machine learning models that enable them to produce relevant and useful outputs.</a:t>
            </a:r>
            <a:endParaRPr lang="en-US"/>
          </a:p>
        </p:txBody>
      </p:sp>
      <p:pic>
        <p:nvPicPr>
          <p:cNvPr id="17" name="Picture 16">
            <a:extLst>
              <a:ext uri="{FF2B5EF4-FFF2-40B4-BE49-F238E27FC236}">
                <a16:creationId xmlns:a16="http://schemas.microsoft.com/office/drawing/2014/main" id="{AD88D1FF-8B4A-9A39-1659-4E86A1D9CE3B}"/>
              </a:ext>
            </a:extLst>
          </p:cNvPr>
          <p:cNvPicPr>
            <a:picLocks noChangeAspect="1"/>
          </p:cNvPicPr>
          <p:nvPr/>
        </p:nvPicPr>
        <p:blipFill>
          <a:blip r:embed="rId3"/>
          <a:stretch>
            <a:fillRect/>
          </a:stretch>
        </p:blipFill>
        <p:spPr>
          <a:xfrm>
            <a:off x="916852" y="2327127"/>
            <a:ext cx="5105437" cy="3343299"/>
          </a:xfrm>
          <a:prstGeom prst="rect">
            <a:avLst/>
          </a:prstGeom>
        </p:spPr>
      </p:pic>
      <p:sp>
        <p:nvSpPr>
          <p:cNvPr id="18" name="Speech Bubble: Rectangle with Corners Rounded 17">
            <a:extLst>
              <a:ext uri="{FF2B5EF4-FFF2-40B4-BE49-F238E27FC236}">
                <a16:creationId xmlns:a16="http://schemas.microsoft.com/office/drawing/2014/main" id="{AF428072-C21C-7E33-B727-D97F23DE3376}"/>
              </a:ext>
            </a:extLst>
          </p:cNvPr>
          <p:cNvSpPr/>
          <p:nvPr/>
        </p:nvSpPr>
        <p:spPr bwMode="auto">
          <a:xfrm>
            <a:off x="5702363" y="2009217"/>
            <a:ext cx="1793319" cy="986706"/>
          </a:xfrm>
          <a:prstGeom prst="wedgeRoundRectCallout">
            <a:avLst>
              <a:gd name="adj1" fmla="val -96002"/>
              <a:gd name="adj2" fmla="val 55049"/>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b="1" i="0">
                <a:solidFill>
                  <a:schemeClr val="tx2"/>
                </a:solidFill>
                <a:effectLst/>
                <a:latin typeface="-apple-system"/>
              </a:rPr>
              <a:t>Instruction</a:t>
            </a:r>
            <a:r>
              <a:rPr lang="en-US" sz="1100" b="0" i="0">
                <a:solidFill>
                  <a:schemeClr val="tx2"/>
                </a:solidFill>
                <a:effectLst/>
                <a:latin typeface="-apple-system"/>
              </a:rPr>
              <a:t> - a specific task or instruction you want the model to perform</a:t>
            </a:r>
          </a:p>
          <a:p>
            <a:pPr algn="l" defTabSz="932472" fontAlgn="base">
              <a:spcBef>
                <a:spcPct val="0"/>
              </a:spcBef>
              <a:spcAft>
                <a:spcPct val="0"/>
              </a:spcAft>
            </a:pPr>
            <a:endParaRPr lang="en-US" sz="1100" err="1">
              <a:gradFill>
                <a:gsLst>
                  <a:gs pos="0">
                    <a:srgbClr val="FFFFFF"/>
                  </a:gs>
                  <a:gs pos="100000">
                    <a:srgbClr val="FFFFFF"/>
                  </a:gs>
                </a:gsLst>
                <a:lin ang="5400000" scaled="0"/>
              </a:gradFill>
              <a:ea typeface="Segoe UI" pitchFamily="34" charset="0"/>
              <a:cs typeface="Segoe UI" pitchFamily="34" charset="0"/>
            </a:endParaRPr>
          </a:p>
        </p:txBody>
      </p:sp>
      <p:sp>
        <p:nvSpPr>
          <p:cNvPr id="19" name="Speech Bubble: Rectangle with Corners Rounded 18">
            <a:extLst>
              <a:ext uri="{FF2B5EF4-FFF2-40B4-BE49-F238E27FC236}">
                <a16:creationId xmlns:a16="http://schemas.microsoft.com/office/drawing/2014/main" id="{87C381C2-1EBB-DF03-B03A-2E9870DDF3CA}"/>
              </a:ext>
            </a:extLst>
          </p:cNvPr>
          <p:cNvSpPr/>
          <p:nvPr/>
        </p:nvSpPr>
        <p:spPr bwMode="auto">
          <a:xfrm>
            <a:off x="6440015" y="3505423"/>
            <a:ext cx="2613903" cy="986706"/>
          </a:xfrm>
          <a:prstGeom prst="wedgeRoundRectCallout">
            <a:avLst>
              <a:gd name="adj1" fmla="val -117047"/>
              <a:gd name="adj2" fmla="val 13137"/>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100" b="1" i="0">
                <a:solidFill>
                  <a:schemeClr val="tx1">
                    <a:lumMod val="95000"/>
                  </a:schemeClr>
                </a:solidFill>
                <a:effectLst/>
                <a:latin typeface="-apple-system"/>
              </a:rPr>
              <a:t>Input Data</a:t>
            </a:r>
            <a:r>
              <a:rPr lang="en-US" sz="1100" b="0" i="0">
                <a:solidFill>
                  <a:schemeClr val="tx1">
                    <a:lumMod val="95000"/>
                  </a:schemeClr>
                </a:solidFill>
                <a:effectLst/>
                <a:latin typeface="-apple-system"/>
              </a:rPr>
              <a:t> - is the input or question that we are interested to find a response for</a:t>
            </a:r>
          </a:p>
          <a:p>
            <a:br>
              <a:rPr lang="en-US" sz="1100"/>
            </a:br>
            <a:br>
              <a:rPr lang="en-US" sz="1100"/>
            </a:b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20" name="Speech Bubble: Rectangle with Corners Rounded 19">
            <a:extLst>
              <a:ext uri="{FF2B5EF4-FFF2-40B4-BE49-F238E27FC236}">
                <a16:creationId xmlns:a16="http://schemas.microsoft.com/office/drawing/2014/main" id="{138F4D89-DA44-EFD9-D713-357BF56886B8}"/>
              </a:ext>
            </a:extLst>
          </p:cNvPr>
          <p:cNvSpPr/>
          <p:nvPr/>
        </p:nvSpPr>
        <p:spPr bwMode="auto">
          <a:xfrm>
            <a:off x="7863404" y="2247708"/>
            <a:ext cx="2613903" cy="986706"/>
          </a:xfrm>
          <a:prstGeom prst="wedgeRoundRectCallout">
            <a:avLst>
              <a:gd name="adj1" fmla="val -225861"/>
              <a:gd name="adj2" fmla="val 83921"/>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100" b="1" i="0">
                <a:solidFill>
                  <a:schemeClr val="tx1">
                    <a:lumMod val="95000"/>
                  </a:schemeClr>
                </a:solidFill>
                <a:effectLst/>
                <a:latin typeface="-apple-system"/>
              </a:rPr>
              <a:t>Output Indicator</a:t>
            </a:r>
            <a:r>
              <a:rPr lang="en-US" sz="1100" b="0" i="0">
                <a:solidFill>
                  <a:schemeClr val="tx1">
                    <a:lumMod val="95000"/>
                  </a:schemeClr>
                </a:solidFill>
                <a:effectLst/>
                <a:latin typeface="-apple-system"/>
              </a:rPr>
              <a:t> - indicates the type or format of output.</a:t>
            </a:r>
          </a:p>
          <a:p>
            <a:br>
              <a:rPr lang="en-US" sz="1100"/>
            </a:br>
            <a:br>
              <a:rPr lang="en-US" sz="1100"/>
            </a:br>
            <a:endParaRPr lang="en-US" sz="11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F527D69-7C23-8456-F648-6F06CF3A1DB8}"/>
              </a:ext>
            </a:extLst>
          </p:cNvPr>
          <p:cNvPicPr>
            <a:picLocks noChangeAspect="1"/>
          </p:cNvPicPr>
          <p:nvPr/>
        </p:nvPicPr>
        <p:blipFill>
          <a:blip r:embed="rId4"/>
          <a:stretch>
            <a:fillRect/>
          </a:stretch>
        </p:blipFill>
        <p:spPr>
          <a:xfrm>
            <a:off x="4493210" y="5013311"/>
            <a:ext cx="6346336" cy="1502091"/>
          </a:xfrm>
          <a:prstGeom prst="rect">
            <a:avLst/>
          </a:prstGeom>
        </p:spPr>
      </p:pic>
      <p:sp>
        <p:nvSpPr>
          <p:cNvPr id="21" name="Speech Bubble: Rectangle with Corners Rounded 20">
            <a:extLst>
              <a:ext uri="{FF2B5EF4-FFF2-40B4-BE49-F238E27FC236}">
                <a16:creationId xmlns:a16="http://schemas.microsoft.com/office/drawing/2014/main" id="{C970A63B-9875-DC5E-78E1-EF200915875B}"/>
              </a:ext>
            </a:extLst>
          </p:cNvPr>
          <p:cNvSpPr/>
          <p:nvPr/>
        </p:nvSpPr>
        <p:spPr bwMode="auto">
          <a:xfrm>
            <a:off x="9471645" y="4063809"/>
            <a:ext cx="2613903" cy="986706"/>
          </a:xfrm>
          <a:prstGeom prst="wedgeRoundRectCallout">
            <a:avLst>
              <a:gd name="adj1" fmla="val -15265"/>
              <a:gd name="adj2" fmla="val 13468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200" b="1" i="0">
                <a:solidFill>
                  <a:schemeClr val="tx2"/>
                </a:solidFill>
                <a:effectLst/>
                <a:latin typeface="-apple-system"/>
              </a:rPr>
              <a:t>Context</a:t>
            </a:r>
            <a:r>
              <a:rPr lang="en-US" sz="1200" b="0" i="0">
                <a:solidFill>
                  <a:schemeClr val="tx2"/>
                </a:solidFill>
                <a:effectLst/>
                <a:latin typeface="-apple-system"/>
              </a:rPr>
              <a:t> - can involve external information or additional context that can steer the model to better responses</a:t>
            </a:r>
          </a:p>
          <a:p>
            <a:br>
              <a:rPr lang="en-US" sz="1100"/>
            </a:br>
            <a:br>
              <a:rPr lang="en-US" sz="1100"/>
            </a:br>
            <a:br>
              <a:rPr lang="en-US" sz="1100"/>
            </a:br>
            <a:endParaRPr lang="en-US" sz="11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98310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50E6FF"/>
                </a:solidFill>
              </a:rPr>
              <a:t>LLM setting</a:t>
            </a:r>
          </a:p>
        </p:txBody>
      </p:sp>
      <p:sp>
        <p:nvSpPr>
          <p:cNvPr id="4" name="TextBox 3">
            <a:extLst>
              <a:ext uri="{FF2B5EF4-FFF2-40B4-BE49-F238E27FC236}">
                <a16:creationId xmlns:a16="http://schemas.microsoft.com/office/drawing/2014/main" id="{E3C3D8EA-8A84-EF6C-B34F-C4E696FEBD9F}"/>
              </a:ext>
            </a:extLst>
          </p:cNvPr>
          <p:cNvSpPr txBox="1"/>
          <p:nvPr/>
        </p:nvSpPr>
        <p:spPr>
          <a:xfrm>
            <a:off x="3836803" y="1306490"/>
            <a:ext cx="7848217" cy="4247317"/>
          </a:xfrm>
          <a:prstGeom prst="rect">
            <a:avLst/>
          </a:prstGeom>
          <a:noFill/>
        </p:spPr>
        <p:txBody>
          <a:bodyPr wrap="square">
            <a:spAutoFit/>
          </a:bodyPr>
          <a:lstStyle/>
          <a:p>
            <a:pPr marL="285750" indent="-285750" algn="l">
              <a:buFont typeface="Arial" panose="020B0604020202020204" pitchFamily="34" charset="0"/>
              <a:buChar char="•"/>
            </a:pPr>
            <a:r>
              <a:rPr lang="en-US" b="1" i="0">
                <a:solidFill>
                  <a:schemeClr val="tx2"/>
                </a:solidFill>
                <a:effectLst/>
                <a:latin typeface="-apple-system"/>
              </a:rPr>
              <a:t>Temperature</a:t>
            </a:r>
            <a:r>
              <a:rPr lang="en-US" b="0" i="0">
                <a:solidFill>
                  <a:schemeClr val="tx2"/>
                </a:solidFill>
                <a:effectLst/>
                <a:latin typeface="-apple-system"/>
              </a:rPr>
              <a:t> - The lower the temperature the more deterministic the results in the sense that the highest probable next token is always picked. Increasing temperature could lead to more randomness encouraging more diverse or creative outputs. We are essentially increasing the weights of the other possible tokens. In terms of application, we might want to use lower temperature for something like fact-based QA to encourage more factual and concise responses. For poem generation or other creative tasks it might be beneficial to increase temperature.</a:t>
            </a:r>
          </a:p>
          <a:p>
            <a:pPr marL="285750" indent="-285750" algn="l">
              <a:buFont typeface="Arial" panose="020B0604020202020204" pitchFamily="34" charset="0"/>
              <a:buChar char="•"/>
            </a:pPr>
            <a:endParaRPr lang="en-US" b="0" i="0">
              <a:solidFill>
                <a:schemeClr val="tx2"/>
              </a:solidFill>
              <a:effectLst/>
              <a:latin typeface="-apple-system"/>
            </a:endParaRPr>
          </a:p>
          <a:p>
            <a:pPr marL="285750" indent="-285750" algn="l">
              <a:buFont typeface="Arial" panose="020B0604020202020204" pitchFamily="34" charset="0"/>
              <a:buChar char="•"/>
            </a:pPr>
            <a:r>
              <a:rPr lang="en-US" b="1" i="0" err="1">
                <a:solidFill>
                  <a:schemeClr val="tx2"/>
                </a:solidFill>
                <a:effectLst/>
                <a:latin typeface="-apple-system"/>
              </a:rPr>
              <a:t>Top_p</a:t>
            </a:r>
            <a:r>
              <a:rPr lang="en-US" b="0" i="0">
                <a:solidFill>
                  <a:schemeClr val="tx2"/>
                </a:solidFill>
                <a:effectLst/>
                <a:latin typeface="-apple-system"/>
              </a:rPr>
              <a:t> - Similarly, with </a:t>
            </a:r>
            <a:r>
              <a:rPr lang="en-US" b="0" i="0" err="1">
                <a:solidFill>
                  <a:schemeClr val="tx2"/>
                </a:solidFill>
                <a:effectLst/>
                <a:latin typeface="-apple-system"/>
              </a:rPr>
              <a:t>top_p</a:t>
            </a:r>
            <a:r>
              <a:rPr lang="en-US" b="0" i="0">
                <a:solidFill>
                  <a:schemeClr val="tx2"/>
                </a:solidFill>
                <a:effectLst/>
                <a:latin typeface="-apple-system"/>
              </a:rPr>
              <a:t>, a sampling technique with temperature called nucleus sampling, you can control how deterministic the model is at generating a response. If you are looking for exact and factual answers keep this low. If you are looking for more diverse responses, increase to a higher value.</a:t>
            </a:r>
          </a:p>
          <a:p>
            <a:pPr algn="l"/>
            <a:endParaRPr lang="en-US" b="0" i="0">
              <a:solidFill>
                <a:schemeClr val="tx2"/>
              </a:solidFill>
              <a:effectLst/>
              <a:latin typeface="-apple-system"/>
            </a:endParaRPr>
          </a:p>
          <a:p>
            <a:pPr marL="285750" indent="-285750" algn="l">
              <a:buFont typeface="Arial" panose="020B0604020202020204" pitchFamily="34" charset="0"/>
              <a:buChar char="•"/>
            </a:pPr>
            <a:r>
              <a:rPr lang="en-US" b="0" i="0">
                <a:solidFill>
                  <a:schemeClr val="tx2"/>
                </a:solidFill>
                <a:effectLst/>
                <a:latin typeface="-apple-system"/>
              </a:rPr>
              <a:t>The general recommendation is to alter one not both.</a:t>
            </a:r>
          </a:p>
        </p:txBody>
      </p:sp>
      <p:pic>
        <p:nvPicPr>
          <p:cNvPr id="3" name="Picture 2">
            <a:extLst>
              <a:ext uri="{FF2B5EF4-FFF2-40B4-BE49-F238E27FC236}">
                <a16:creationId xmlns:a16="http://schemas.microsoft.com/office/drawing/2014/main" id="{ECABAE70-2AA4-87DD-7647-D82CDA73478A}"/>
              </a:ext>
            </a:extLst>
          </p:cNvPr>
          <p:cNvPicPr>
            <a:picLocks noChangeAspect="1"/>
          </p:cNvPicPr>
          <p:nvPr/>
        </p:nvPicPr>
        <p:blipFill>
          <a:blip r:embed="rId3"/>
          <a:stretch>
            <a:fillRect/>
          </a:stretch>
        </p:blipFill>
        <p:spPr>
          <a:xfrm>
            <a:off x="1302610" y="1175433"/>
            <a:ext cx="1849543" cy="5473137"/>
          </a:xfrm>
          <a:prstGeom prst="rect">
            <a:avLst/>
          </a:prstGeom>
        </p:spPr>
      </p:pic>
    </p:spTree>
    <p:extLst>
      <p:ext uri="{BB962C8B-B14F-4D97-AF65-F5344CB8AC3E}">
        <p14:creationId xmlns:p14="http://schemas.microsoft.com/office/powerpoint/2010/main" val="15019329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120E-154A-E683-9DA7-FF506AE7D97D}"/>
              </a:ext>
            </a:extLst>
          </p:cNvPr>
          <p:cNvSpPr>
            <a:spLocks noGrp="1"/>
          </p:cNvSpPr>
          <p:nvPr>
            <p:ph type="title"/>
          </p:nvPr>
        </p:nvSpPr>
        <p:spPr>
          <a:xfrm>
            <a:off x="588263" y="457200"/>
            <a:ext cx="11018520" cy="553998"/>
          </a:xfrm>
        </p:spPr>
        <p:txBody>
          <a:bodyPr/>
          <a:lstStyle/>
          <a:p>
            <a:r>
              <a:rPr lang="en-US"/>
              <a:t>Basic applications (use playground demo)</a:t>
            </a:r>
          </a:p>
        </p:txBody>
      </p:sp>
      <p:sp>
        <p:nvSpPr>
          <p:cNvPr id="3" name="TextBox 2">
            <a:extLst>
              <a:ext uri="{FF2B5EF4-FFF2-40B4-BE49-F238E27FC236}">
                <a16:creationId xmlns:a16="http://schemas.microsoft.com/office/drawing/2014/main" id="{E663B45D-5A4E-9203-B249-CF7421803278}"/>
              </a:ext>
            </a:extLst>
          </p:cNvPr>
          <p:cNvSpPr txBox="1"/>
          <p:nvPr/>
        </p:nvSpPr>
        <p:spPr>
          <a:xfrm>
            <a:off x="1010894" y="1337138"/>
            <a:ext cx="7388720" cy="3447098"/>
          </a:xfrm>
          <a:prstGeom prst="rect">
            <a:avLst/>
          </a:prstGeom>
          <a:noFill/>
        </p:spPr>
        <p:txBody>
          <a:bodyPr wrap="square" lIns="0" tIns="0" rIns="0" bIns="0" rtlCol="0" anchor="t">
            <a:spAutoFit/>
          </a:bodyPr>
          <a:lstStyle/>
          <a:p>
            <a:pPr marL="342900" indent="-342900" algn="l">
              <a:buFont typeface="Arial" panose="020B0604020202020204" pitchFamily="34" charset="0"/>
              <a:buChar char="•"/>
            </a:pPr>
            <a:r>
              <a:rPr lang="en-US" sz="2800" b="0" i="0" strike="noStrike">
                <a:solidFill>
                  <a:schemeClr val="tx2"/>
                </a:solidFill>
                <a:effectLst/>
                <a:latin typeface="-apple-system"/>
                <a:hlinkClick r:id="rId2">
                  <a:extLst>
                    <a:ext uri="{A12FA001-AC4F-418D-AE19-62706E023703}">
                      <ahyp:hlinkClr xmlns:ahyp="http://schemas.microsoft.com/office/drawing/2018/hyperlinkcolor" val="tx"/>
                    </a:ext>
                  </a:extLst>
                </a:hlinkClick>
              </a:rPr>
              <a:t>Text Summarization</a:t>
            </a:r>
            <a:endParaRPr lang="en-US" sz="2800" b="0" i="0">
              <a:solidFill>
                <a:schemeClr val="tx2"/>
              </a:solidFill>
              <a:effectLst/>
              <a:latin typeface="-apple-system"/>
              <a:hlinkClick r:id="rId2">
                <a:extLst>
                  <a:ext uri="{A12FA001-AC4F-418D-AE19-62706E023703}">
                    <ahyp:hlinkClr xmlns:ahyp="http://schemas.microsoft.com/office/drawing/2018/hyperlinkcolor" val="tx"/>
                  </a:ext>
                </a:extLst>
              </a:hlinkClick>
            </a:endParaRPr>
          </a:p>
          <a:p>
            <a:pPr marL="342900" indent="-342900" algn="l">
              <a:buFont typeface="Arial" panose="020B0604020202020204" pitchFamily="34" charset="0"/>
              <a:buChar char="•"/>
            </a:pPr>
            <a:r>
              <a:rPr lang="en-US" sz="2800" b="0" i="0" strike="noStrike">
                <a:solidFill>
                  <a:schemeClr val="tx2"/>
                </a:solidFill>
                <a:effectLst/>
                <a:latin typeface="-apple-system"/>
                <a:hlinkClick r:id="rId3">
                  <a:extLst>
                    <a:ext uri="{A12FA001-AC4F-418D-AE19-62706E023703}">
                      <ahyp:hlinkClr xmlns:ahyp="http://schemas.microsoft.com/office/drawing/2018/hyperlinkcolor" val="tx"/>
                    </a:ext>
                  </a:extLst>
                </a:hlinkClick>
              </a:rPr>
              <a:t>Information Extraction</a:t>
            </a:r>
            <a:endParaRPr lang="en-US" sz="2800" b="0" i="0">
              <a:solidFill>
                <a:schemeClr val="tx2"/>
              </a:solidFill>
              <a:effectLst/>
              <a:latin typeface="-apple-system"/>
              <a:hlinkClick r:id="rId3">
                <a:extLst>
                  <a:ext uri="{A12FA001-AC4F-418D-AE19-62706E023703}">
                    <ahyp:hlinkClr xmlns:ahyp="http://schemas.microsoft.com/office/drawing/2018/hyperlinkcolor" val="tx"/>
                  </a:ext>
                </a:extLst>
              </a:hlinkClick>
            </a:endParaRPr>
          </a:p>
          <a:p>
            <a:pPr marL="342900" indent="-342900" algn="l">
              <a:buFont typeface="Arial" panose="020B0604020202020204" pitchFamily="34" charset="0"/>
              <a:buChar char="•"/>
            </a:pPr>
            <a:r>
              <a:rPr lang="en-US" sz="2800" b="0" i="0" strike="noStrike">
                <a:solidFill>
                  <a:schemeClr val="tx2"/>
                </a:solidFill>
                <a:effectLst/>
                <a:latin typeface="-apple-system"/>
                <a:hlinkClick r:id="rId4">
                  <a:extLst>
                    <a:ext uri="{A12FA001-AC4F-418D-AE19-62706E023703}">
                      <ahyp:hlinkClr xmlns:ahyp="http://schemas.microsoft.com/office/drawing/2018/hyperlinkcolor" val="tx"/>
                    </a:ext>
                  </a:extLst>
                </a:hlinkClick>
              </a:rPr>
              <a:t>Question Answering</a:t>
            </a:r>
            <a:endParaRPr lang="en-US" sz="2800" b="0" i="0">
              <a:solidFill>
                <a:schemeClr val="tx2"/>
              </a:solidFill>
              <a:effectLst/>
              <a:latin typeface="-apple-system"/>
              <a:hlinkClick r:id="rId4">
                <a:extLst>
                  <a:ext uri="{A12FA001-AC4F-418D-AE19-62706E023703}">
                    <ahyp:hlinkClr xmlns:ahyp="http://schemas.microsoft.com/office/drawing/2018/hyperlinkcolor" val="tx"/>
                  </a:ext>
                </a:extLst>
              </a:hlinkClick>
            </a:endParaRPr>
          </a:p>
          <a:p>
            <a:pPr marL="342900" indent="-342900" algn="l">
              <a:buFont typeface="Arial" panose="020B0604020202020204" pitchFamily="34" charset="0"/>
              <a:buChar char="•"/>
            </a:pPr>
            <a:r>
              <a:rPr lang="en-US" sz="2800" b="0" i="0" strike="noStrike">
                <a:solidFill>
                  <a:schemeClr val="tx2"/>
                </a:solidFill>
                <a:effectLst/>
                <a:latin typeface="-apple-system"/>
                <a:hlinkClick r:id="rId5">
                  <a:extLst>
                    <a:ext uri="{A12FA001-AC4F-418D-AE19-62706E023703}">
                      <ahyp:hlinkClr xmlns:ahyp="http://schemas.microsoft.com/office/drawing/2018/hyperlinkcolor" val="tx"/>
                    </a:ext>
                  </a:extLst>
                </a:hlinkClick>
              </a:rPr>
              <a:t>Text Classification</a:t>
            </a:r>
            <a:endParaRPr lang="en-US" sz="2800" b="0" i="0">
              <a:solidFill>
                <a:schemeClr val="tx2"/>
              </a:solidFill>
              <a:effectLst/>
              <a:latin typeface="-apple-system"/>
              <a:hlinkClick r:id="rId5">
                <a:extLst>
                  <a:ext uri="{A12FA001-AC4F-418D-AE19-62706E023703}">
                    <ahyp:hlinkClr xmlns:ahyp="http://schemas.microsoft.com/office/drawing/2018/hyperlinkcolor" val="tx"/>
                  </a:ext>
                </a:extLst>
              </a:hlinkClick>
            </a:endParaRPr>
          </a:p>
          <a:p>
            <a:pPr marL="342900" indent="-342900" algn="l">
              <a:buFont typeface="Arial" panose="020B0604020202020204" pitchFamily="34" charset="0"/>
              <a:buChar char="•"/>
            </a:pPr>
            <a:r>
              <a:rPr lang="en-US" sz="2800" b="0" i="0" strike="noStrike">
                <a:solidFill>
                  <a:schemeClr val="tx2"/>
                </a:solidFill>
                <a:effectLst/>
                <a:latin typeface="-apple-system"/>
                <a:hlinkClick r:id="rId6">
                  <a:extLst>
                    <a:ext uri="{A12FA001-AC4F-418D-AE19-62706E023703}">
                      <ahyp:hlinkClr xmlns:ahyp="http://schemas.microsoft.com/office/drawing/2018/hyperlinkcolor" val="tx"/>
                    </a:ext>
                  </a:extLst>
                </a:hlinkClick>
              </a:rPr>
              <a:t>Conversation</a:t>
            </a:r>
            <a:endParaRPr lang="en-US" sz="2800" b="0" i="0">
              <a:solidFill>
                <a:schemeClr val="tx2"/>
              </a:solidFill>
              <a:effectLst/>
              <a:latin typeface="-apple-system"/>
              <a:hlinkClick r:id="rId6">
                <a:extLst>
                  <a:ext uri="{A12FA001-AC4F-418D-AE19-62706E023703}">
                    <ahyp:hlinkClr xmlns:ahyp="http://schemas.microsoft.com/office/drawing/2018/hyperlinkcolor" val="tx"/>
                  </a:ext>
                </a:extLst>
              </a:hlinkClick>
            </a:endParaRPr>
          </a:p>
          <a:p>
            <a:pPr marL="342900" indent="-342900" algn="l">
              <a:buFont typeface="Arial" panose="020B0604020202020204" pitchFamily="34" charset="0"/>
              <a:buChar char="•"/>
            </a:pPr>
            <a:r>
              <a:rPr lang="en-US" sz="2800" b="0" i="0" strike="noStrike">
                <a:solidFill>
                  <a:schemeClr val="tx2"/>
                </a:solidFill>
                <a:effectLst/>
                <a:latin typeface="-apple-system"/>
                <a:hlinkClick r:id="rId7">
                  <a:extLst>
                    <a:ext uri="{A12FA001-AC4F-418D-AE19-62706E023703}">
                      <ahyp:hlinkClr xmlns:ahyp="http://schemas.microsoft.com/office/drawing/2018/hyperlinkcolor" val="tx"/>
                    </a:ext>
                  </a:extLst>
                </a:hlinkClick>
              </a:rPr>
              <a:t>Code Generation</a:t>
            </a:r>
          </a:p>
          <a:p>
            <a:pPr marL="342900" indent="-342900">
              <a:buFont typeface="Arial" panose="020B0604020202020204" pitchFamily="34" charset="0"/>
              <a:buChar char="•"/>
            </a:pPr>
            <a:r>
              <a:rPr lang="en-US" sz="2800">
                <a:solidFill>
                  <a:schemeClr val="tx2"/>
                </a:solidFill>
                <a:ea typeface="+mn-lt"/>
                <a:cs typeface="+mn-lt"/>
                <a:hlinkClick r:id="rId8">
                  <a:extLst>
                    <a:ext uri="{A12FA001-AC4F-418D-AE19-62706E023703}">
                      <ahyp:hlinkClr xmlns:ahyp="http://schemas.microsoft.com/office/drawing/2018/hyperlinkcolor" val="tx"/>
                    </a:ext>
                  </a:extLst>
                </a:hlinkClick>
              </a:rPr>
              <a:t>Data Generation</a:t>
            </a:r>
            <a:endParaRPr lang="en-US" sz="2800">
              <a:solidFill>
                <a:schemeClr val="tx2"/>
              </a:solidFill>
              <a:latin typeface="-apple-system"/>
            </a:endParaRPr>
          </a:p>
          <a:p>
            <a:pPr marL="342900" indent="-342900" algn="l">
              <a:buFont typeface="Arial" panose="020B0604020202020204" pitchFamily="34" charset="0"/>
              <a:buChar char="•"/>
            </a:pPr>
            <a:r>
              <a:rPr lang="en-US" sz="2800">
                <a:solidFill>
                  <a:schemeClr val="tx2"/>
                </a:solidFill>
                <a:latin typeface="-apple-system"/>
                <a:hlinkClick r:id="rId9">
                  <a:extLst>
                    <a:ext uri="{A12FA001-AC4F-418D-AE19-62706E023703}">
                      <ahyp:hlinkClr xmlns:ahyp="http://schemas.microsoft.com/office/drawing/2018/hyperlinkcolor" val="tx"/>
                    </a:ext>
                  </a:extLst>
                </a:hlinkClick>
              </a:rPr>
              <a:t>Recommendations</a:t>
            </a:r>
            <a:endParaRPr lang="en-US">
              <a:solidFill>
                <a:schemeClr val="tx2"/>
              </a:solidFill>
            </a:endParaRPr>
          </a:p>
        </p:txBody>
      </p:sp>
    </p:spTree>
    <p:extLst>
      <p:ext uri="{BB962C8B-B14F-4D97-AF65-F5344CB8AC3E}">
        <p14:creationId xmlns:p14="http://schemas.microsoft.com/office/powerpoint/2010/main" val="8668679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50E6FF"/>
                </a:solidFill>
              </a:rPr>
              <a:t>Tips for designing prompt</a:t>
            </a:r>
          </a:p>
        </p:txBody>
      </p:sp>
      <p:sp>
        <p:nvSpPr>
          <p:cNvPr id="2" name="TextBox 1">
            <a:extLst>
              <a:ext uri="{FF2B5EF4-FFF2-40B4-BE49-F238E27FC236}">
                <a16:creationId xmlns:a16="http://schemas.microsoft.com/office/drawing/2014/main" id="{E51B0DE1-5DCA-A650-A50A-5C1114BF8830}"/>
              </a:ext>
            </a:extLst>
          </p:cNvPr>
          <p:cNvSpPr txBox="1"/>
          <p:nvPr/>
        </p:nvSpPr>
        <p:spPr>
          <a:xfrm>
            <a:off x="1130364" y="1709331"/>
            <a:ext cx="6874082" cy="3437041"/>
          </a:xfrm>
          <a:prstGeom prst="rect">
            <a:avLst/>
          </a:prstGeom>
          <a:no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2FA398C7-1794-DCCD-8411-5FCA2CAB4515}"/>
              </a:ext>
            </a:extLst>
          </p:cNvPr>
          <p:cNvSpPr txBox="1"/>
          <p:nvPr/>
        </p:nvSpPr>
        <p:spPr>
          <a:xfrm>
            <a:off x="800674" y="1399646"/>
            <a:ext cx="10443230" cy="3539430"/>
          </a:xfrm>
          <a:prstGeom prst="rect">
            <a:avLst/>
          </a:prstGeom>
          <a:noFill/>
        </p:spPr>
        <p:txBody>
          <a:bodyPr wrap="square">
            <a:spAutoFit/>
          </a:bodyPr>
          <a:lstStyle/>
          <a:p>
            <a:pPr marL="285750" indent="-285750" algn="l">
              <a:buFont typeface="Arial" panose="020B0604020202020204" pitchFamily="34" charset="0"/>
              <a:buChar char="•"/>
            </a:pPr>
            <a:r>
              <a:rPr lang="en-US" sz="2800" i="0">
                <a:solidFill>
                  <a:schemeClr val="tx2"/>
                </a:solidFill>
                <a:effectLst/>
                <a:latin typeface="-apple-system"/>
              </a:rPr>
              <a:t>Start Simple</a:t>
            </a:r>
          </a:p>
          <a:p>
            <a:pPr marL="285750" indent="-285750" algn="l">
              <a:buFont typeface="Arial" panose="020B0604020202020204" pitchFamily="34" charset="0"/>
              <a:buChar char="•"/>
            </a:pPr>
            <a:r>
              <a:rPr lang="en-US" sz="2800" i="0">
                <a:solidFill>
                  <a:schemeClr val="tx2"/>
                </a:solidFill>
                <a:effectLst/>
                <a:latin typeface="-apple-system"/>
              </a:rPr>
              <a:t>The Instruction</a:t>
            </a:r>
          </a:p>
          <a:p>
            <a:pPr marL="285750" indent="-285750" algn="l">
              <a:buFont typeface="Arial" panose="020B0604020202020204" pitchFamily="34" charset="0"/>
              <a:buChar char="•"/>
            </a:pPr>
            <a:r>
              <a:rPr lang="en-US" sz="2800" i="0">
                <a:solidFill>
                  <a:schemeClr val="tx2"/>
                </a:solidFill>
                <a:effectLst/>
                <a:latin typeface="-apple-system"/>
              </a:rPr>
              <a:t>Specificity</a:t>
            </a:r>
          </a:p>
          <a:p>
            <a:pPr marL="285750" indent="-285750" algn="l">
              <a:buFont typeface="Arial" panose="020B0604020202020204" pitchFamily="34" charset="0"/>
              <a:buChar char="•"/>
            </a:pPr>
            <a:r>
              <a:rPr lang="en-US" sz="2800" i="0">
                <a:solidFill>
                  <a:schemeClr val="tx2"/>
                </a:solidFill>
                <a:effectLst/>
                <a:latin typeface="-apple-system"/>
              </a:rPr>
              <a:t>Avoid Impreciseness</a:t>
            </a:r>
          </a:p>
          <a:p>
            <a:pPr marL="285750" indent="-285750" algn="l">
              <a:buFont typeface="Arial" panose="020B0604020202020204" pitchFamily="34" charset="0"/>
              <a:buChar char="•"/>
            </a:pPr>
            <a:r>
              <a:rPr lang="en-US" sz="2800" i="0">
                <a:solidFill>
                  <a:schemeClr val="tx2"/>
                </a:solidFill>
                <a:effectLst/>
                <a:latin typeface="-apple-system"/>
              </a:rPr>
              <a:t>To do or not to do?</a:t>
            </a:r>
          </a:p>
          <a:p>
            <a:br>
              <a:rPr lang="en-US" sz="2800">
                <a:solidFill>
                  <a:schemeClr val="tx2"/>
                </a:solidFill>
              </a:rPr>
            </a:br>
            <a:endParaRPr lang="en-US" sz="2800" i="0">
              <a:solidFill>
                <a:schemeClr val="tx2"/>
              </a:solidFill>
              <a:effectLst/>
              <a:latin typeface="-apple-system"/>
            </a:endParaRPr>
          </a:p>
          <a:p>
            <a:endParaRPr lang="en-US" sz="2800">
              <a:solidFill>
                <a:schemeClr val="tx2"/>
              </a:solidFill>
            </a:endParaRPr>
          </a:p>
        </p:txBody>
      </p:sp>
    </p:spTree>
    <p:extLst>
      <p:ext uri="{BB962C8B-B14F-4D97-AF65-F5344CB8AC3E}">
        <p14:creationId xmlns:p14="http://schemas.microsoft.com/office/powerpoint/2010/main" val="32365333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24465" y="1671984"/>
            <a:ext cx="9144000" cy="553998"/>
          </a:xfrm>
        </p:spPr>
        <p:txBody>
          <a:bodyPr/>
          <a:lstStyle/>
          <a:p>
            <a:r>
              <a:rPr lang="en-US"/>
              <a:t>Agenda</a:t>
            </a:r>
          </a:p>
        </p:txBody>
      </p:sp>
      <p:sp>
        <p:nvSpPr>
          <p:cNvPr id="2" name="TextBox 1">
            <a:extLst>
              <a:ext uri="{FF2B5EF4-FFF2-40B4-BE49-F238E27FC236}">
                <a16:creationId xmlns:a16="http://schemas.microsoft.com/office/drawing/2014/main" id="{CFEC580F-9F5B-AACD-E3EB-838463013A64}"/>
              </a:ext>
            </a:extLst>
          </p:cNvPr>
          <p:cNvSpPr txBox="1"/>
          <p:nvPr/>
        </p:nvSpPr>
        <p:spPr>
          <a:xfrm>
            <a:off x="524464" y="2655895"/>
            <a:ext cx="9579885"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Azure Open AI Overview</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LLM Adaptation with Prompt Engineering</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Lab 1 : Build your first Open AI app or Use Open AI Python SDK</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Lab 2 (optional ): Ask question on SQL data</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Lab 3 (optional): Ask question on unstructured data</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Lab 4 (optional):  Build Open AI knowledge extraction pipeline </a:t>
            </a:r>
          </a:p>
        </p:txBody>
      </p:sp>
    </p:spTree>
    <p:extLst>
      <p:ext uri="{BB962C8B-B14F-4D97-AF65-F5344CB8AC3E}">
        <p14:creationId xmlns:p14="http://schemas.microsoft.com/office/powerpoint/2010/main" val="966968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518D-29D7-B60C-0CF0-0DD5F1FBA345}"/>
              </a:ext>
            </a:extLst>
          </p:cNvPr>
          <p:cNvSpPr>
            <a:spLocks noGrp="1"/>
          </p:cNvSpPr>
          <p:nvPr>
            <p:ph type="title"/>
          </p:nvPr>
        </p:nvSpPr>
        <p:spPr>
          <a:xfrm>
            <a:off x="588263" y="457200"/>
            <a:ext cx="11018520" cy="553998"/>
          </a:xfrm>
        </p:spPr>
        <p:txBody>
          <a:bodyPr/>
          <a:lstStyle/>
          <a:p>
            <a:r>
              <a:rPr lang="en-US">
                <a:solidFill>
                  <a:srgbClr val="50E6FF"/>
                </a:solidFill>
              </a:rPr>
              <a:t>Advanced tips</a:t>
            </a:r>
            <a:endParaRPr lang="en-US"/>
          </a:p>
        </p:txBody>
      </p:sp>
      <p:sp>
        <p:nvSpPr>
          <p:cNvPr id="3" name="TextBox 2">
            <a:extLst>
              <a:ext uri="{FF2B5EF4-FFF2-40B4-BE49-F238E27FC236}">
                <a16:creationId xmlns:a16="http://schemas.microsoft.com/office/drawing/2014/main" id="{26D746D9-EE25-AC3B-9F82-550658BC6DB1}"/>
              </a:ext>
            </a:extLst>
          </p:cNvPr>
          <p:cNvSpPr txBox="1"/>
          <p:nvPr/>
        </p:nvSpPr>
        <p:spPr>
          <a:xfrm>
            <a:off x="873044" y="2146476"/>
            <a:ext cx="10467353"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LLM may suffer from greedy problem. Requires step by step reasoning or provide step by step instruction will provide better result in complex scenario</a:t>
            </a:r>
          </a:p>
        </p:txBody>
      </p:sp>
      <p:pic>
        <p:nvPicPr>
          <p:cNvPr id="5" name="Picture 4">
            <a:extLst>
              <a:ext uri="{FF2B5EF4-FFF2-40B4-BE49-F238E27FC236}">
                <a16:creationId xmlns:a16="http://schemas.microsoft.com/office/drawing/2014/main" id="{FA82ECBF-1762-0C6A-3864-91B81C465FE8}"/>
              </a:ext>
            </a:extLst>
          </p:cNvPr>
          <p:cNvPicPr>
            <a:picLocks noChangeAspect="1"/>
          </p:cNvPicPr>
          <p:nvPr/>
        </p:nvPicPr>
        <p:blipFill>
          <a:blip r:embed="rId2"/>
          <a:stretch>
            <a:fillRect/>
          </a:stretch>
        </p:blipFill>
        <p:spPr>
          <a:xfrm>
            <a:off x="1211187" y="3078633"/>
            <a:ext cx="4250616" cy="823649"/>
          </a:xfrm>
          <a:prstGeom prst="rect">
            <a:avLst/>
          </a:prstGeom>
        </p:spPr>
      </p:pic>
      <p:pic>
        <p:nvPicPr>
          <p:cNvPr id="7" name="Picture 6">
            <a:extLst>
              <a:ext uri="{FF2B5EF4-FFF2-40B4-BE49-F238E27FC236}">
                <a16:creationId xmlns:a16="http://schemas.microsoft.com/office/drawing/2014/main" id="{833F21B7-A826-D47C-06A2-0C574760465C}"/>
              </a:ext>
            </a:extLst>
          </p:cNvPr>
          <p:cNvPicPr>
            <a:picLocks noChangeAspect="1"/>
          </p:cNvPicPr>
          <p:nvPr/>
        </p:nvPicPr>
        <p:blipFill>
          <a:blip r:embed="rId3"/>
          <a:stretch>
            <a:fillRect/>
          </a:stretch>
        </p:blipFill>
        <p:spPr>
          <a:xfrm>
            <a:off x="6373229" y="3027102"/>
            <a:ext cx="4967168" cy="926710"/>
          </a:xfrm>
          <a:prstGeom prst="rect">
            <a:avLst/>
          </a:prstGeom>
        </p:spPr>
      </p:pic>
      <p:pic>
        <p:nvPicPr>
          <p:cNvPr id="9" name="Picture 8">
            <a:extLst>
              <a:ext uri="{FF2B5EF4-FFF2-40B4-BE49-F238E27FC236}">
                <a16:creationId xmlns:a16="http://schemas.microsoft.com/office/drawing/2014/main" id="{5C037682-34EE-AD05-03B7-FE61F57F416A}"/>
              </a:ext>
            </a:extLst>
          </p:cNvPr>
          <p:cNvPicPr>
            <a:picLocks noChangeAspect="1"/>
          </p:cNvPicPr>
          <p:nvPr/>
        </p:nvPicPr>
        <p:blipFill>
          <a:blip r:embed="rId4"/>
          <a:stretch>
            <a:fillRect/>
          </a:stretch>
        </p:blipFill>
        <p:spPr>
          <a:xfrm>
            <a:off x="1314163" y="4429419"/>
            <a:ext cx="9217793" cy="2013506"/>
          </a:xfrm>
          <a:prstGeom prst="rect">
            <a:avLst/>
          </a:prstGeom>
        </p:spPr>
      </p:pic>
      <p:sp>
        <p:nvSpPr>
          <p:cNvPr id="12" name="TextBox 11">
            <a:extLst>
              <a:ext uri="{FF2B5EF4-FFF2-40B4-BE49-F238E27FC236}">
                <a16:creationId xmlns:a16="http://schemas.microsoft.com/office/drawing/2014/main" id="{0AED31C8-4FD2-1354-F070-F864E74E520E}"/>
              </a:ext>
            </a:extLst>
          </p:cNvPr>
          <p:cNvSpPr txBox="1"/>
          <p:nvPr/>
        </p:nvSpPr>
        <p:spPr>
          <a:xfrm>
            <a:off x="1033870" y="4030729"/>
            <a:ext cx="10467353" cy="30777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Conversation: control style and behavior of chatbot</a:t>
            </a:r>
          </a:p>
        </p:txBody>
      </p:sp>
      <p:sp>
        <p:nvSpPr>
          <p:cNvPr id="15" name="TextBox 14">
            <a:extLst>
              <a:ext uri="{FF2B5EF4-FFF2-40B4-BE49-F238E27FC236}">
                <a16:creationId xmlns:a16="http://schemas.microsoft.com/office/drawing/2014/main" id="{51FCA107-6084-8A62-D87C-941CCBA5F291}"/>
              </a:ext>
            </a:extLst>
          </p:cNvPr>
          <p:cNvSpPr txBox="1"/>
          <p:nvPr/>
        </p:nvSpPr>
        <p:spPr>
          <a:xfrm>
            <a:off x="862323" y="1491659"/>
            <a:ext cx="10467353" cy="30777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Zero shot, few-shot </a:t>
            </a:r>
          </a:p>
        </p:txBody>
      </p:sp>
    </p:spTree>
    <p:extLst>
      <p:ext uri="{BB962C8B-B14F-4D97-AF65-F5344CB8AC3E}">
        <p14:creationId xmlns:p14="http://schemas.microsoft.com/office/powerpoint/2010/main" val="2108364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61E9-A571-C974-8242-4F27A6B8226E}"/>
              </a:ext>
            </a:extLst>
          </p:cNvPr>
          <p:cNvSpPr>
            <a:spLocks noGrp="1"/>
          </p:cNvSpPr>
          <p:nvPr>
            <p:ph type="title"/>
          </p:nvPr>
        </p:nvSpPr>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50E6FF"/>
                </a:solidFill>
              </a:rPr>
              <a:t>Mini-challenge for audience</a:t>
            </a:r>
          </a:p>
        </p:txBody>
      </p:sp>
      <p:sp>
        <p:nvSpPr>
          <p:cNvPr id="4" name="TextBox 3">
            <a:extLst>
              <a:ext uri="{FF2B5EF4-FFF2-40B4-BE49-F238E27FC236}">
                <a16:creationId xmlns:a16="http://schemas.microsoft.com/office/drawing/2014/main" id="{FF0BEF7F-0CA1-B0EC-9CB4-9A09764CCEB3}"/>
              </a:ext>
            </a:extLst>
          </p:cNvPr>
          <p:cNvSpPr txBox="1"/>
          <p:nvPr/>
        </p:nvSpPr>
        <p:spPr>
          <a:xfrm>
            <a:off x="943117" y="1295912"/>
            <a:ext cx="10663665" cy="3139321"/>
          </a:xfrm>
          <a:prstGeom prst="rect">
            <a:avLst/>
          </a:prstGeom>
          <a:noFill/>
        </p:spPr>
        <p:txBody>
          <a:bodyPr wrap="square">
            <a:spAutoFit/>
          </a:bodyPr>
          <a:lstStyle/>
          <a:p>
            <a:pPr marL="285750" indent="-285750">
              <a:buFont typeface="Arial" panose="020B0604020202020204" pitchFamily="34" charset="0"/>
              <a:buChar char="•"/>
            </a:pPr>
            <a:r>
              <a:rPr lang="en-US" sz="1800" b="0" i="0">
                <a:solidFill>
                  <a:schemeClr val="tx2"/>
                </a:solidFill>
                <a:effectLst/>
                <a:latin typeface="Segoe UI" panose="020B0502040204020203" pitchFamily="34" charset="0"/>
              </a:rPr>
              <a:t>Use Open AI to generate a customer support transcript for internet service provider ABC wireless corp. Customer called to complain about technical issue and tech rep handled the call. The transcript has a timestamp at the beginning to indicate date and time of the call</a:t>
            </a:r>
          </a:p>
          <a:p>
            <a:pPr marL="285750" indent="-285750">
              <a:buFont typeface="Arial" panose="020B0604020202020204" pitchFamily="34" charset="0"/>
              <a:buChar char="•"/>
            </a:pPr>
            <a:endParaRPr lang="en-US" sz="1800" b="0" i="0">
              <a:solidFill>
                <a:schemeClr val="tx2"/>
              </a:solidFill>
              <a:effectLst/>
              <a:latin typeface="Segoe UI" panose="020B0502040204020203" pitchFamily="34" charset="0"/>
            </a:endParaRPr>
          </a:p>
          <a:p>
            <a:pPr marL="285750" indent="-285750">
              <a:buFont typeface="Arial" panose="020B0604020202020204" pitchFamily="34" charset="0"/>
              <a:buChar char="•"/>
            </a:pPr>
            <a:r>
              <a:rPr lang="en-US" sz="1800" b="0" i="0">
                <a:solidFill>
                  <a:schemeClr val="tx2"/>
                </a:solidFill>
                <a:effectLst/>
                <a:latin typeface="Segoe UI" panose="020B0502040204020203" pitchFamily="34" charset="0"/>
              </a:rPr>
              <a:t>Write a prompt to extract the information in the following structured format from the generated customer support’s transcript in </a:t>
            </a:r>
            <a:r>
              <a:rPr lang="en-US">
                <a:solidFill>
                  <a:schemeClr val="tx2"/>
                </a:solidFill>
                <a:latin typeface="Segoe UI" panose="020B0502040204020203" pitchFamily="34" charset="0"/>
              </a:rPr>
              <a:t>ISP </a:t>
            </a:r>
            <a:r>
              <a:rPr lang="en-US" sz="1800" b="0" i="0">
                <a:solidFill>
                  <a:schemeClr val="tx2"/>
                </a:solidFill>
                <a:effectLst/>
                <a:latin typeface="Segoe UI" panose="020B0502040204020203" pitchFamily="34" charset="0"/>
              </a:rPr>
              <a:t>company. </a:t>
            </a:r>
          </a:p>
          <a:p>
            <a:endParaRPr lang="en-US" b="0" i="0">
              <a:solidFill>
                <a:schemeClr val="tx2"/>
              </a:solidFill>
              <a:effectLst/>
              <a:latin typeface="Segoe UI" panose="020B0502040204020203" pitchFamily="34" charset="0"/>
            </a:endParaRPr>
          </a:p>
          <a:p>
            <a:pPr algn="l" rtl="0" fontAlgn="base"/>
            <a:r>
              <a:rPr lang="en-US" sz="1800" b="0" i="1">
                <a:solidFill>
                  <a:srgbClr val="92D050"/>
                </a:solidFill>
                <a:effectLst/>
                <a:latin typeface="Segoe UI" panose="020B0502040204020203" pitchFamily="34" charset="0"/>
              </a:rPr>
              <a:t>{ "issue": "product fault", "product": "Linksys router", "resolution": "resolved", "sentiment": "positive“, “datetime:”Mar-12-2023 13:30:21” } </a:t>
            </a:r>
          </a:p>
          <a:p>
            <a:pPr algn="l" rtl="0" fontAlgn="base"/>
            <a:endParaRPr lang="en-US" b="0" i="0">
              <a:solidFill>
                <a:schemeClr val="tx2"/>
              </a:solidFill>
              <a:effectLst/>
              <a:latin typeface="Segoe UI" panose="020B0502040204020203" pitchFamily="34" charset="0"/>
            </a:endParaRPr>
          </a:p>
          <a:p>
            <a:endParaRPr lang="en-US"/>
          </a:p>
        </p:txBody>
      </p:sp>
    </p:spTree>
    <p:extLst>
      <p:ext uri="{BB962C8B-B14F-4D97-AF65-F5344CB8AC3E}">
        <p14:creationId xmlns:p14="http://schemas.microsoft.com/office/powerpoint/2010/main" val="38135509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316570-F093-506B-318C-5228DD6139E9}"/>
              </a:ext>
            </a:extLst>
          </p:cNvPr>
          <p:cNvSpPr>
            <a:spLocks noGrp="1"/>
          </p:cNvSpPr>
          <p:nvPr>
            <p:ph type="title"/>
          </p:nvPr>
        </p:nvSpPr>
        <p:spPr>
          <a:xfrm>
            <a:off x="588263" y="457200"/>
            <a:ext cx="11018520" cy="553998"/>
          </a:xfrm>
        </p:spPr>
        <p:txBody>
          <a:bodyPr/>
          <a:lstStyle/>
          <a:p>
            <a:r>
              <a:rPr lang="en-US">
                <a:solidFill>
                  <a:srgbClr val="50E6FF"/>
                </a:solidFill>
              </a:rPr>
              <a:t>Fine tuning vs. prompt engineering</a:t>
            </a:r>
            <a:endParaRPr lang="en-US"/>
          </a:p>
        </p:txBody>
      </p:sp>
      <p:sp>
        <p:nvSpPr>
          <p:cNvPr id="5" name="TextBox 4">
            <a:extLst>
              <a:ext uri="{FF2B5EF4-FFF2-40B4-BE49-F238E27FC236}">
                <a16:creationId xmlns:a16="http://schemas.microsoft.com/office/drawing/2014/main" id="{AD98E36B-083F-1DA2-23B5-13220A0B6E4F}"/>
              </a:ext>
            </a:extLst>
          </p:cNvPr>
          <p:cNvSpPr txBox="1"/>
          <p:nvPr/>
        </p:nvSpPr>
        <p:spPr>
          <a:xfrm>
            <a:off x="868450" y="1470392"/>
            <a:ext cx="9511598" cy="6155531"/>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b="1">
                <a:gradFill>
                  <a:gsLst>
                    <a:gs pos="2917">
                      <a:schemeClr val="tx1"/>
                    </a:gs>
                    <a:gs pos="30000">
                      <a:schemeClr val="tx1"/>
                    </a:gs>
                  </a:gsLst>
                  <a:lin ang="5400000" scaled="0"/>
                </a:gradFill>
              </a:rPr>
              <a:t>Why fine tuning?</a:t>
            </a:r>
          </a:p>
          <a:p>
            <a:pPr marL="800100" lvl="1" indent="-342900">
              <a:buFont typeface="Arial" panose="020B0604020202020204" pitchFamily="34" charset="0"/>
              <a:buChar char="•"/>
            </a:pPr>
            <a:r>
              <a:rPr lang="en-US" sz="2000">
                <a:gradFill>
                  <a:gsLst>
                    <a:gs pos="2917">
                      <a:schemeClr val="tx1"/>
                    </a:gs>
                    <a:gs pos="30000">
                      <a:schemeClr val="tx1"/>
                    </a:gs>
                  </a:gsLst>
                  <a:lin ang="5400000" scaled="0"/>
                </a:gradFill>
              </a:rPr>
              <a:t>You may have language patterns, context or communication or special behavior that you need to hardwire into the LLM’s weights to simplify prompt</a:t>
            </a:r>
          </a:p>
          <a:p>
            <a:pPr marL="800100" lvl="1" indent="-342900">
              <a:buFont typeface="Arial" panose="020B0604020202020204" pitchFamily="34" charset="0"/>
              <a:buChar char="•"/>
            </a:pPr>
            <a:r>
              <a:rPr lang="en-US" sz="2000">
                <a:gradFill>
                  <a:gsLst>
                    <a:gs pos="2917">
                      <a:schemeClr val="tx1"/>
                    </a:gs>
                    <a:gs pos="30000">
                      <a:schemeClr val="tx1"/>
                    </a:gs>
                  </a:gsLst>
                  <a:lin ang="5400000" scaled="0"/>
                </a:gradFill>
              </a:rPr>
              <a:t>Prompt engineering offers flexibility but comes at longer prompt -&gt; higher cost</a:t>
            </a:r>
          </a:p>
          <a:p>
            <a:pPr lvl="1"/>
            <a:endParaRPr lang="en-US" sz="20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b="1">
                <a:gradFill>
                  <a:gsLst>
                    <a:gs pos="2917">
                      <a:schemeClr val="tx1"/>
                    </a:gs>
                    <a:gs pos="30000">
                      <a:schemeClr val="tx1"/>
                    </a:gs>
                  </a:gsLst>
                  <a:lin ang="5400000" scaled="0"/>
                </a:gradFill>
              </a:rPr>
              <a:t>When to use fine-tuning</a:t>
            </a:r>
          </a:p>
          <a:p>
            <a:pPr marL="800100" lvl="1" indent="-342900">
              <a:buFontTx/>
              <a:buChar char="-"/>
            </a:pPr>
            <a:r>
              <a:rPr lang="en-US" sz="2000">
                <a:gradFill>
                  <a:gsLst>
                    <a:gs pos="2917">
                      <a:schemeClr val="tx1"/>
                    </a:gs>
                    <a:gs pos="30000">
                      <a:schemeClr val="tx1"/>
                    </a:gs>
                  </a:gsLst>
                  <a:lin ang="5400000" scaled="0"/>
                </a:gradFill>
              </a:rPr>
              <a:t>It’s a repeated pattern across multiple applications (i.e. why attaching the same instruction/context again and again?)</a:t>
            </a:r>
          </a:p>
          <a:p>
            <a:pPr marL="800100" lvl="1" indent="-342900">
              <a:buFontTx/>
              <a:buChar char="-"/>
            </a:pPr>
            <a:r>
              <a:rPr lang="en-US" sz="2000">
                <a:gradFill>
                  <a:gsLst>
                    <a:gs pos="2917">
                      <a:schemeClr val="tx1"/>
                    </a:gs>
                    <a:gs pos="30000">
                      <a:schemeClr val="tx1"/>
                    </a:gs>
                  </a:gsLst>
                  <a:lin ang="5400000" scaled="0"/>
                </a:gradFill>
              </a:rPr>
              <a:t>Users expect the model/chatbot to already have a domain understanding (context) which can be too large to insert into every prompt</a:t>
            </a:r>
          </a:p>
          <a:p>
            <a:pPr marL="800100" lvl="1" indent="-342900">
              <a:buFontTx/>
              <a:buChar char="-"/>
            </a:pPr>
            <a:r>
              <a:rPr lang="en-US" sz="2000">
                <a:gradFill>
                  <a:gsLst>
                    <a:gs pos="2917">
                      <a:schemeClr val="tx1"/>
                    </a:gs>
                    <a:gs pos="30000">
                      <a:schemeClr val="tx1"/>
                    </a:gs>
                  </a:gsLst>
                  <a:lin ang="5400000" scaled="0"/>
                </a:gradFill>
              </a:rPr>
              <a:t>You have good quality data (prompt-completion format)</a:t>
            </a:r>
          </a:p>
          <a:p>
            <a:pPr marL="800100" lvl="1" indent="-342900">
              <a:buFontTx/>
              <a:buChar char="-"/>
            </a:pPr>
            <a:r>
              <a:rPr lang="en-US" sz="2000">
                <a:gradFill>
                  <a:gsLst>
                    <a:gs pos="2917">
                      <a:schemeClr val="tx1"/>
                    </a:gs>
                    <a:gs pos="30000">
                      <a:schemeClr val="tx1"/>
                    </a:gs>
                  </a:gsLst>
                  <a:lin ang="5400000" scaled="0"/>
                </a:gradFill>
              </a:rPr>
              <a:t>You want your LLM to have special behavior based on input data alone that prompt cannot be prepared in advance such as refusing to answer certain question due to lack of information, asking human to chime in…</a:t>
            </a:r>
          </a:p>
          <a:p>
            <a:pPr marL="342900" indent="-342900" algn="l">
              <a:buFont typeface="Arial" panose="020B0604020202020204" pitchFamily="34" charset="0"/>
              <a:buChar char="•"/>
            </a:pPr>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marL="342900" indent="-342900" algn="l">
              <a:buFontTx/>
              <a:buChar char="-"/>
            </a:pPr>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0383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692790" y="2450381"/>
            <a:ext cx="8474185" cy="1231106"/>
          </a:xfrm>
        </p:spPr>
        <p:txBody>
          <a:bodyPr/>
          <a:lstStyle/>
          <a:p>
            <a:r>
              <a:rPr lang="en-US" sz="4000">
                <a:solidFill>
                  <a:srgbClr val="50E6FF"/>
                </a:solidFill>
                <a:cs typeface="Segoe UI"/>
              </a:rPr>
              <a:t>Envision your intelligent Application </a:t>
            </a:r>
          </a:p>
        </p:txBody>
      </p:sp>
    </p:spTree>
    <p:extLst>
      <p:ext uri="{BB962C8B-B14F-4D97-AF65-F5344CB8AC3E}">
        <p14:creationId xmlns:p14="http://schemas.microsoft.com/office/powerpoint/2010/main" val="16388903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en-US" sz="4400">
                <a:gradFill flip="none" rotWithShape="1">
                  <a:gsLst>
                    <a:gs pos="100000">
                      <a:srgbClr val="CD98D0"/>
                    </a:gs>
                    <a:gs pos="0">
                      <a:srgbClr val="8DC8E8"/>
                    </a:gs>
                  </a:gsLst>
                  <a:lin ang="2700000" scaled="1"/>
                  <a:tileRect/>
                </a:gradFill>
                <a:latin typeface="Segoe UI Semibold"/>
                <a:cs typeface="Segoe UI"/>
              </a:rPr>
              <a:t>Thank you</a:t>
            </a:r>
          </a:p>
        </p:txBody>
      </p:sp>
    </p:spTree>
    <p:extLst>
      <p:ext uri="{BB962C8B-B14F-4D97-AF65-F5344CB8AC3E}">
        <p14:creationId xmlns:p14="http://schemas.microsoft.com/office/powerpoint/2010/main" val="23502647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255473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9416E-4E91-7384-A15C-8AB907E008AE}"/>
              </a:ext>
            </a:extLst>
          </p:cNvPr>
          <p:cNvSpPr>
            <a:spLocks noGrp="1"/>
          </p:cNvSpPr>
          <p:nvPr>
            <p:ph type="title"/>
          </p:nvPr>
        </p:nvSpPr>
        <p:spPr>
          <a:xfrm>
            <a:off x="588263" y="457200"/>
            <a:ext cx="11018520" cy="553998"/>
          </a:xfrm>
        </p:spPr>
        <p:txBody>
          <a:bodyPr/>
          <a:lstStyle/>
          <a:p>
            <a:r>
              <a:rPr lang="en-US" sz="3600">
                <a:solidFill>
                  <a:srgbClr val="50E6FF"/>
                </a:solidFill>
              </a:rPr>
              <a:t>Evolution of NLP</a:t>
            </a:r>
          </a:p>
        </p:txBody>
      </p:sp>
      <p:graphicFrame>
        <p:nvGraphicFramePr>
          <p:cNvPr id="5" name="Diagram 4">
            <a:extLst>
              <a:ext uri="{FF2B5EF4-FFF2-40B4-BE49-F238E27FC236}">
                <a16:creationId xmlns:a16="http://schemas.microsoft.com/office/drawing/2014/main" id="{A521133B-798F-4BF8-304D-A076BA48EC7C}"/>
              </a:ext>
            </a:extLst>
          </p:cNvPr>
          <p:cNvGraphicFramePr/>
          <p:nvPr>
            <p:extLst>
              <p:ext uri="{D42A27DB-BD31-4B8C-83A1-F6EECF244321}">
                <p14:modId xmlns:p14="http://schemas.microsoft.com/office/powerpoint/2010/main" val="737599855"/>
              </p:ext>
            </p:extLst>
          </p:nvPr>
        </p:nvGraphicFramePr>
        <p:xfrm>
          <a:off x="683513" y="1145762"/>
          <a:ext cx="1037491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5328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1D6A-603C-D16F-9D29-42E75A1EFB16}"/>
              </a:ext>
            </a:extLst>
          </p:cNvPr>
          <p:cNvSpPr>
            <a:spLocks noGrp="1"/>
          </p:cNvSpPr>
          <p:nvPr>
            <p:ph type="title"/>
          </p:nvPr>
        </p:nvSpPr>
        <p:spPr>
          <a:xfrm>
            <a:off x="586740" y="432481"/>
            <a:ext cx="11018520" cy="553998"/>
          </a:xfrm>
        </p:spPr>
        <p:txBody>
          <a:bodyPr/>
          <a:lstStyle/>
          <a:p>
            <a:r>
              <a:rPr lang="en-US" sz="3600">
                <a:solidFill>
                  <a:srgbClr val="50E6FF"/>
                </a:solidFill>
              </a:rPr>
              <a:t>In-context Learning</a:t>
            </a:r>
          </a:p>
        </p:txBody>
      </p:sp>
      <p:sp>
        <p:nvSpPr>
          <p:cNvPr id="3" name="Footer Placeholder 2">
            <a:extLst>
              <a:ext uri="{FF2B5EF4-FFF2-40B4-BE49-F238E27FC236}">
                <a16:creationId xmlns:a16="http://schemas.microsoft.com/office/drawing/2014/main" id="{FAB398BE-C8D0-A3E7-B41D-6AAD7D5D77AA}"/>
              </a:ext>
            </a:extLst>
          </p:cNvPr>
          <p:cNvSpPr>
            <a:spLocks noGrp="1"/>
          </p:cNvSpPr>
          <p:nvPr>
            <p:ph type="ftr" sz="quarter" idx="4294967295"/>
          </p:nvPr>
        </p:nvSpPr>
        <p:spPr>
          <a:xfrm>
            <a:off x="0" y="6538913"/>
            <a:ext cx="4114800" cy="1238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1" name="TextBox 10">
            <a:extLst>
              <a:ext uri="{FF2B5EF4-FFF2-40B4-BE49-F238E27FC236}">
                <a16:creationId xmlns:a16="http://schemas.microsoft.com/office/drawing/2014/main" id="{240695B7-E59C-17AB-1C82-5C95B45AF6F8}"/>
              </a:ext>
            </a:extLst>
          </p:cNvPr>
          <p:cNvSpPr txBox="1"/>
          <p:nvPr/>
        </p:nvSpPr>
        <p:spPr>
          <a:xfrm>
            <a:off x="393290" y="1399650"/>
            <a:ext cx="6418057" cy="4355038"/>
          </a:xfrm>
          <a:prstGeom prst="rect">
            <a:avLst/>
          </a:prstGeom>
          <a:noFill/>
        </p:spPr>
        <p:txBody>
          <a:bodyPr wrap="square">
            <a:spAutoFit/>
          </a:bodyPr>
          <a:lstStyle/>
          <a:p>
            <a:r>
              <a:rPr lang="en-US" sz="2300" b="0">
                <a:effectLst/>
                <a:latin typeface="Segoe UI" panose="020B0502040204020203" pitchFamily="34" charset="0"/>
              </a:rPr>
              <a:t>Zero-shot - </a:t>
            </a:r>
            <a:r>
              <a:rPr lang="en-US" sz="2300">
                <a:latin typeface="Segoe UI" panose="020B0502040204020203" pitchFamily="34" charset="0"/>
              </a:rPr>
              <a:t>Predicting with no sample provided</a:t>
            </a:r>
          </a:p>
          <a:p>
            <a:endParaRPr lang="en-US" sz="2300" b="0">
              <a:effectLst/>
              <a:latin typeface="Segoe UI" panose="020B0502040204020203" pitchFamily="34" charset="0"/>
            </a:endParaRPr>
          </a:p>
          <a:p>
            <a:endParaRPr lang="en-US" sz="2300">
              <a:latin typeface="Segoe UI" panose="020B0502040204020203" pitchFamily="34" charset="0"/>
            </a:endParaRPr>
          </a:p>
          <a:p>
            <a:endParaRPr lang="en-US" sz="2300">
              <a:latin typeface="Segoe UI" panose="020B0502040204020203" pitchFamily="34" charset="0"/>
            </a:endParaRPr>
          </a:p>
          <a:p>
            <a:r>
              <a:rPr lang="en-US" sz="2300">
                <a:latin typeface="Segoe UI" panose="020B0502040204020203" pitchFamily="34" charset="0"/>
              </a:rPr>
              <a:t>One-shot - Predicting with one sample provided</a:t>
            </a:r>
          </a:p>
          <a:p>
            <a:endParaRPr lang="en-US" sz="2300">
              <a:latin typeface="Segoe UI" panose="020B0502040204020203" pitchFamily="34" charset="0"/>
            </a:endParaRPr>
          </a:p>
          <a:p>
            <a:endParaRPr lang="en-US" sz="2300" b="0">
              <a:effectLst/>
              <a:latin typeface="Segoe UI" panose="020B0502040204020203" pitchFamily="34" charset="0"/>
            </a:endParaRPr>
          </a:p>
          <a:p>
            <a:endParaRPr lang="en-US" sz="2300">
              <a:latin typeface="Segoe UI" panose="020B0502040204020203" pitchFamily="34" charset="0"/>
            </a:endParaRPr>
          </a:p>
          <a:p>
            <a:endParaRPr lang="en-US" sz="2300">
              <a:latin typeface="Segoe UI" panose="020B0502040204020203" pitchFamily="34" charset="0"/>
            </a:endParaRPr>
          </a:p>
          <a:p>
            <a:r>
              <a:rPr lang="en-US" sz="2300" b="0">
                <a:effectLst/>
                <a:latin typeface="Segoe UI" panose="020B0502040204020203" pitchFamily="34" charset="0"/>
              </a:rPr>
              <a:t>Few-shot – Predicting with a few samples provided</a:t>
            </a:r>
          </a:p>
          <a:p>
            <a:pPr marL="800100" lvl="1" indent="-342900">
              <a:buFont typeface="Arial" panose="020B0604020202020204" pitchFamily="34" charset="0"/>
              <a:buChar char="•"/>
            </a:pPr>
            <a:endParaRPr lang="en-US" sz="2400">
              <a:solidFill>
                <a:srgbClr val="171717"/>
              </a:solidFill>
              <a:latin typeface="Segoe UI" panose="020B0502040204020203" pitchFamily="34" charset="0"/>
            </a:endParaRPr>
          </a:p>
        </p:txBody>
      </p:sp>
      <p:graphicFrame>
        <p:nvGraphicFramePr>
          <p:cNvPr id="5" name="Table 6">
            <a:extLst>
              <a:ext uri="{FF2B5EF4-FFF2-40B4-BE49-F238E27FC236}">
                <a16:creationId xmlns:a16="http://schemas.microsoft.com/office/drawing/2014/main" id="{62B0DFE1-6215-441C-4C75-FB1A4A42CC2A}"/>
              </a:ext>
            </a:extLst>
          </p:cNvPr>
          <p:cNvGraphicFramePr>
            <a:graphicFrameLocks noGrp="1"/>
          </p:cNvGraphicFramePr>
          <p:nvPr>
            <p:extLst>
              <p:ext uri="{D42A27DB-BD31-4B8C-83A1-F6EECF244321}">
                <p14:modId xmlns:p14="http://schemas.microsoft.com/office/powerpoint/2010/main" val="768048112"/>
              </p:ext>
            </p:extLst>
          </p:nvPr>
        </p:nvGraphicFramePr>
        <p:xfrm>
          <a:off x="7164556" y="1178308"/>
          <a:ext cx="2881084" cy="5283980"/>
        </p:xfrm>
        <a:graphic>
          <a:graphicData uri="http://schemas.openxmlformats.org/drawingml/2006/table">
            <a:tbl>
              <a:tblPr firstRow="1" bandRow="1">
                <a:tableStyleId>{5C22544A-7EE6-4342-B048-85BDC9FD1C3A}</a:tableStyleId>
              </a:tblPr>
              <a:tblGrid>
                <a:gridCol w="2881084">
                  <a:extLst>
                    <a:ext uri="{9D8B030D-6E8A-4147-A177-3AD203B41FA5}">
                      <a16:colId xmlns:a16="http://schemas.microsoft.com/office/drawing/2014/main" val="3870595428"/>
                    </a:ext>
                  </a:extLst>
                </a:gridCol>
              </a:tblGrid>
              <a:tr h="1666681">
                <a:tc>
                  <a:txBody>
                    <a:bodyPr/>
                    <a:lstStyle/>
                    <a:p>
                      <a:r>
                        <a:rPr lang="en-US" sz="1000" b="1"/>
                        <a:t>Zero-shot</a:t>
                      </a:r>
                    </a:p>
                    <a:p>
                      <a:r>
                        <a:rPr lang="en-US" sz="800" b="0"/>
                        <a:t>The model predicts the answer given only a natural language description of the task. No gradient updates are performed.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7123818"/>
                  </a:ext>
                </a:extLst>
              </a:tr>
              <a:tr h="17639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mn-lt"/>
                          <a:ea typeface="+mn-ea"/>
                          <a:cs typeface="+mn-cs"/>
                        </a:rPr>
                        <a:t>One-shot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mn-lt"/>
                          <a:ea typeface="+mn-ea"/>
                          <a:cs typeface="+mn-cs"/>
                        </a:rPr>
                        <a:t>In addition to the task description, the model sees a single example of the task. No gradient updates are performed.</a:t>
                      </a:r>
                    </a:p>
                    <a:p>
                      <a:endParaRPr lang="en-US" sz="1400" b="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5353268"/>
                  </a:ext>
                </a:extLst>
              </a:tr>
              <a:tr h="185333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mn-lt"/>
                          <a:ea typeface="+mn-ea"/>
                          <a:cs typeface="+mn-cs"/>
                        </a:rPr>
                        <a:t>Few-shot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mn-lt"/>
                          <a:ea typeface="+mn-ea"/>
                          <a:cs typeface="+mn-cs"/>
                        </a:rPr>
                        <a:t>In addition to the task description, the model sees a few examples of the task. No gradient updates are performed</a:t>
                      </a:r>
                    </a:p>
                    <a:p>
                      <a:endParaRPr lang="en-US" sz="1400" b="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2550726"/>
                  </a:ext>
                </a:extLst>
              </a:tr>
            </a:tbl>
          </a:graphicData>
        </a:graphic>
      </p:graphicFrame>
      <p:sp>
        <p:nvSpPr>
          <p:cNvPr id="7" name="Rectangle: Rounded Corners 6">
            <a:extLst>
              <a:ext uri="{FF2B5EF4-FFF2-40B4-BE49-F238E27FC236}">
                <a16:creationId xmlns:a16="http://schemas.microsoft.com/office/drawing/2014/main" id="{ED98C143-B8DE-6FBD-12BD-B839D761049E}"/>
              </a:ext>
            </a:extLst>
          </p:cNvPr>
          <p:cNvSpPr/>
          <p:nvPr/>
        </p:nvSpPr>
        <p:spPr bwMode="auto">
          <a:xfrm>
            <a:off x="7232620" y="1866901"/>
            <a:ext cx="1854230" cy="571500"/>
          </a:xfrm>
          <a:prstGeom prst="roundRect">
            <a:avLst/>
          </a:prstGeom>
          <a:solidFill>
            <a:srgbClr val="EBF5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b="1">
                <a:solidFill>
                  <a:srgbClr val="4B9BC8"/>
                </a:solidFill>
                <a:ea typeface="Segoe UI" pitchFamily="34" charset="0"/>
                <a:cs typeface="Segoe UI" pitchFamily="34" charset="0"/>
              </a:rPr>
              <a:t>Translate English to French:</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algn="l" defTabSz="932472" fontAlgn="base">
              <a:spcBef>
                <a:spcPct val="0"/>
              </a:spcBef>
              <a:spcAft>
                <a:spcPct val="0"/>
              </a:spcAft>
            </a:pPr>
            <a:r>
              <a:rPr lang="en-US" sz="700" b="1">
                <a:solidFill>
                  <a:srgbClr val="4B9BC8"/>
                </a:solidFill>
                <a:ea typeface="Segoe UI" pitchFamily="34" charset="0"/>
                <a:cs typeface="Segoe UI" pitchFamily="34" charset="0"/>
              </a:rPr>
              <a:t>Cheese =&gt;</a:t>
            </a:r>
          </a:p>
        </p:txBody>
      </p:sp>
      <p:sp>
        <p:nvSpPr>
          <p:cNvPr id="10" name="TextBox 9">
            <a:extLst>
              <a:ext uri="{FF2B5EF4-FFF2-40B4-BE49-F238E27FC236}">
                <a16:creationId xmlns:a16="http://schemas.microsoft.com/office/drawing/2014/main" id="{E9D53D18-0D9B-E3D0-DFD4-889CEE1BECBB}"/>
              </a:ext>
            </a:extLst>
          </p:cNvPr>
          <p:cNvSpPr txBox="1"/>
          <p:nvPr/>
        </p:nvSpPr>
        <p:spPr>
          <a:xfrm>
            <a:off x="8883738" y="1974218"/>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task description</a:t>
            </a:r>
            <a:endParaRPr lang="en-US" sz="80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20CAF84A-8FFA-CA3E-7565-60BD6A2989AE}"/>
              </a:ext>
            </a:extLst>
          </p:cNvPr>
          <p:cNvSpPr txBox="1"/>
          <p:nvPr/>
        </p:nvSpPr>
        <p:spPr>
          <a:xfrm>
            <a:off x="8882633" y="2186731"/>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prompt</a:t>
            </a:r>
            <a:endParaRPr lang="en-US" sz="800">
              <a:gradFill>
                <a:gsLst>
                  <a:gs pos="2917">
                    <a:schemeClr val="tx1"/>
                  </a:gs>
                  <a:gs pos="30000">
                    <a:schemeClr val="tx1"/>
                  </a:gs>
                </a:gsLst>
                <a:lin ang="5400000" scaled="0"/>
              </a:gradFill>
            </a:endParaRPr>
          </a:p>
        </p:txBody>
      </p:sp>
      <p:sp>
        <p:nvSpPr>
          <p:cNvPr id="22" name="Rectangle: Top Corners Rounded 21">
            <a:extLst>
              <a:ext uri="{FF2B5EF4-FFF2-40B4-BE49-F238E27FC236}">
                <a16:creationId xmlns:a16="http://schemas.microsoft.com/office/drawing/2014/main" id="{9E91426A-BC61-2530-1D37-F02CD24691F8}"/>
              </a:ext>
            </a:extLst>
          </p:cNvPr>
          <p:cNvSpPr/>
          <p:nvPr/>
        </p:nvSpPr>
        <p:spPr bwMode="auto">
          <a:xfrm rot="16200000">
            <a:off x="7064362" y="2034734"/>
            <a:ext cx="571499" cy="234982"/>
          </a:xfrm>
          <a:prstGeom prst="round2SameRect">
            <a:avLst/>
          </a:prstGeom>
          <a:solidFill>
            <a:srgbClr val="CBE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A322C324-CB90-5E14-1097-786280367C16}"/>
              </a:ext>
            </a:extLst>
          </p:cNvPr>
          <p:cNvGrpSpPr/>
          <p:nvPr/>
        </p:nvGrpSpPr>
        <p:grpSpPr>
          <a:xfrm>
            <a:off x="7216204" y="3438526"/>
            <a:ext cx="1854230" cy="828674"/>
            <a:chOff x="7216204" y="3438526"/>
            <a:chExt cx="1854230" cy="828674"/>
          </a:xfrm>
        </p:grpSpPr>
        <p:sp>
          <p:nvSpPr>
            <p:cNvPr id="8" name="Rectangle: Rounded Corners 7">
              <a:extLst>
                <a:ext uri="{FF2B5EF4-FFF2-40B4-BE49-F238E27FC236}">
                  <a16:creationId xmlns:a16="http://schemas.microsoft.com/office/drawing/2014/main" id="{A71AB76C-D420-D3BC-D6C6-162652A26AE4}"/>
                </a:ext>
              </a:extLst>
            </p:cNvPr>
            <p:cNvSpPr/>
            <p:nvPr/>
          </p:nvSpPr>
          <p:spPr bwMode="auto">
            <a:xfrm>
              <a:off x="7216204" y="3438526"/>
              <a:ext cx="1854230" cy="828674"/>
            </a:xfrm>
            <a:prstGeom prst="roundRect">
              <a:avLst/>
            </a:prstGeom>
            <a:solidFill>
              <a:srgbClr val="EBF5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b="1">
                  <a:solidFill>
                    <a:srgbClr val="4B9BC8"/>
                  </a:solidFill>
                  <a:ea typeface="Segoe UI" pitchFamily="34" charset="0"/>
                  <a:cs typeface="Segoe UI" pitchFamily="34" charset="0"/>
                </a:rPr>
                <a:t>Translate English to French:</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defTabSz="932472" fontAlgn="base">
                <a:spcBef>
                  <a:spcPct val="0"/>
                </a:spcBef>
                <a:spcAft>
                  <a:spcPct val="0"/>
                </a:spcAft>
              </a:pPr>
              <a:r>
                <a:rPr lang="en-US" sz="700" b="1">
                  <a:solidFill>
                    <a:srgbClr val="4B9BC8"/>
                  </a:solidFill>
                  <a:ea typeface="Segoe UI" pitchFamily="34" charset="0"/>
                  <a:cs typeface="Segoe UI" pitchFamily="34" charset="0"/>
                </a:rPr>
                <a:t>Sea otter =&gt; loutre de mer</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algn="l" defTabSz="932472" fontAlgn="base">
                <a:spcBef>
                  <a:spcPct val="0"/>
                </a:spcBef>
                <a:spcAft>
                  <a:spcPct val="0"/>
                </a:spcAft>
              </a:pPr>
              <a:r>
                <a:rPr lang="en-US" sz="700" b="1">
                  <a:solidFill>
                    <a:srgbClr val="4B9BC8"/>
                  </a:solidFill>
                  <a:ea typeface="Segoe UI" pitchFamily="34" charset="0"/>
                  <a:cs typeface="Segoe UI" pitchFamily="34" charset="0"/>
                </a:rPr>
                <a:t>Cheese =&gt;</a:t>
              </a:r>
            </a:p>
          </p:txBody>
        </p:sp>
        <p:sp>
          <p:nvSpPr>
            <p:cNvPr id="23" name="Rectangle: Top Corners Rounded 22">
              <a:extLst>
                <a:ext uri="{FF2B5EF4-FFF2-40B4-BE49-F238E27FC236}">
                  <a16:creationId xmlns:a16="http://schemas.microsoft.com/office/drawing/2014/main" id="{8D3B6DE5-A1E0-F6A9-8DE5-5E802AE1F1C2}"/>
                </a:ext>
              </a:extLst>
            </p:cNvPr>
            <p:cNvSpPr/>
            <p:nvPr/>
          </p:nvSpPr>
          <p:spPr bwMode="auto">
            <a:xfrm rot="16200000">
              <a:off x="6935774" y="3735372"/>
              <a:ext cx="828674" cy="234982"/>
            </a:xfrm>
            <a:prstGeom prst="round2SameRect">
              <a:avLst>
                <a:gd name="adj1" fmla="val 36934"/>
                <a:gd name="adj2" fmla="val 0"/>
              </a:avLst>
            </a:prstGeom>
            <a:solidFill>
              <a:srgbClr val="CBE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37816BB3-0860-F820-B8A0-8EF178753354}"/>
              </a:ext>
            </a:extLst>
          </p:cNvPr>
          <p:cNvGrpSpPr/>
          <p:nvPr/>
        </p:nvGrpSpPr>
        <p:grpSpPr>
          <a:xfrm>
            <a:off x="7219906" y="5219490"/>
            <a:ext cx="1866944" cy="1105110"/>
            <a:chOff x="7219906" y="5219490"/>
            <a:chExt cx="1866944" cy="1105110"/>
          </a:xfrm>
        </p:grpSpPr>
        <p:sp>
          <p:nvSpPr>
            <p:cNvPr id="9" name="Rectangle: Rounded Corners 8">
              <a:extLst>
                <a:ext uri="{FF2B5EF4-FFF2-40B4-BE49-F238E27FC236}">
                  <a16:creationId xmlns:a16="http://schemas.microsoft.com/office/drawing/2014/main" id="{D4B30F5A-5167-7AF8-5EB4-34D7AC0273F8}"/>
                </a:ext>
              </a:extLst>
            </p:cNvPr>
            <p:cNvSpPr/>
            <p:nvPr/>
          </p:nvSpPr>
          <p:spPr bwMode="auto">
            <a:xfrm>
              <a:off x="7232620" y="5219490"/>
              <a:ext cx="1854230" cy="1105110"/>
            </a:xfrm>
            <a:prstGeom prst="roundRect">
              <a:avLst/>
            </a:prstGeom>
            <a:solidFill>
              <a:srgbClr val="EBF5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b="1">
                  <a:solidFill>
                    <a:srgbClr val="4B9BC8"/>
                  </a:solidFill>
                  <a:ea typeface="Segoe UI" pitchFamily="34" charset="0"/>
                  <a:cs typeface="Segoe UI" pitchFamily="34" charset="0"/>
                </a:rPr>
                <a:t>Translate English to French:</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defTabSz="932472" fontAlgn="base">
                <a:spcBef>
                  <a:spcPct val="0"/>
                </a:spcBef>
                <a:spcAft>
                  <a:spcPct val="0"/>
                </a:spcAft>
              </a:pPr>
              <a:r>
                <a:rPr lang="en-US" sz="700" b="1">
                  <a:solidFill>
                    <a:srgbClr val="4B9BC8"/>
                  </a:solidFill>
                  <a:ea typeface="Segoe UI" pitchFamily="34" charset="0"/>
                  <a:cs typeface="Segoe UI" pitchFamily="34" charset="0"/>
                </a:rPr>
                <a:t>Sea otter =&gt; loutre de mer</a:t>
              </a:r>
            </a:p>
            <a:p>
              <a:pPr defTabSz="932472" fontAlgn="base">
                <a:spcBef>
                  <a:spcPct val="0"/>
                </a:spcBef>
                <a:spcAft>
                  <a:spcPct val="0"/>
                </a:spcAft>
              </a:pPr>
              <a:endParaRPr lang="en-US" sz="700" b="1">
                <a:solidFill>
                  <a:srgbClr val="4B9BC8"/>
                </a:solidFill>
                <a:ea typeface="Segoe UI" pitchFamily="34" charset="0"/>
                <a:cs typeface="Segoe UI" pitchFamily="34" charset="0"/>
              </a:endParaRPr>
            </a:p>
            <a:p>
              <a:pPr defTabSz="932472" fontAlgn="base">
                <a:spcBef>
                  <a:spcPct val="0"/>
                </a:spcBef>
                <a:spcAft>
                  <a:spcPct val="0"/>
                </a:spcAft>
              </a:pPr>
              <a:r>
                <a:rPr lang="en-US" sz="700" b="1">
                  <a:solidFill>
                    <a:srgbClr val="4B9BC8"/>
                  </a:solidFill>
                  <a:ea typeface="Segoe UI" pitchFamily="34" charset="0"/>
                  <a:cs typeface="Segoe UI" pitchFamily="34" charset="0"/>
                </a:rPr>
                <a:t>Peppermint =&gt; menthe poivre</a:t>
              </a:r>
            </a:p>
            <a:p>
              <a:pPr defTabSz="932472" fontAlgn="base">
                <a:spcBef>
                  <a:spcPct val="0"/>
                </a:spcBef>
                <a:spcAft>
                  <a:spcPct val="0"/>
                </a:spcAft>
              </a:pPr>
              <a:endParaRPr lang="en-US" sz="700" b="1">
                <a:solidFill>
                  <a:srgbClr val="4B9BC8"/>
                </a:solidFill>
                <a:ea typeface="Segoe UI" pitchFamily="34" charset="0"/>
                <a:cs typeface="Segoe UI" pitchFamily="34" charset="0"/>
              </a:endParaRPr>
            </a:p>
            <a:p>
              <a:pPr defTabSz="932472" fontAlgn="base">
                <a:spcBef>
                  <a:spcPct val="0"/>
                </a:spcBef>
                <a:spcAft>
                  <a:spcPct val="0"/>
                </a:spcAft>
              </a:pPr>
              <a:r>
                <a:rPr lang="en-US" sz="700" b="1">
                  <a:solidFill>
                    <a:srgbClr val="4B9BC8"/>
                  </a:solidFill>
                  <a:ea typeface="Segoe UI" pitchFamily="34" charset="0"/>
                  <a:cs typeface="Segoe UI" pitchFamily="34" charset="0"/>
                </a:rPr>
                <a:t>Plush giraffe =&gt; girafe peluche</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algn="l" defTabSz="932472" fontAlgn="base">
                <a:spcBef>
                  <a:spcPct val="0"/>
                </a:spcBef>
                <a:spcAft>
                  <a:spcPct val="0"/>
                </a:spcAft>
              </a:pPr>
              <a:r>
                <a:rPr lang="en-US" sz="700" b="1">
                  <a:solidFill>
                    <a:srgbClr val="4B9BC8"/>
                  </a:solidFill>
                  <a:ea typeface="Segoe UI" pitchFamily="34" charset="0"/>
                  <a:cs typeface="Segoe UI" pitchFamily="34" charset="0"/>
                </a:rPr>
                <a:t>Cheese =&gt;</a:t>
              </a:r>
            </a:p>
          </p:txBody>
        </p:sp>
        <p:sp>
          <p:nvSpPr>
            <p:cNvPr id="24" name="Rectangle: Top Corners Rounded 23">
              <a:extLst>
                <a:ext uri="{FF2B5EF4-FFF2-40B4-BE49-F238E27FC236}">
                  <a16:creationId xmlns:a16="http://schemas.microsoft.com/office/drawing/2014/main" id="{3F8C3D29-AE9B-A45E-DFFB-DBB635090B00}"/>
                </a:ext>
              </a:extLst>
            </p:cNvPr>
            <p:cNvSpPr/>
            <p:nvPr/>
          </p:nvSpPr>
          <p:spPr bwMode="auto">
            <a:xfrm rot="16200000">
              <a:off x="6784842" y="5654554"/>
              <a:ext cx="1105109" cy="234982"/>
            </a:xfrm>
            <a:prstGeom prst="round2SameRect">
              <a:avLst>
                <a:gd name="adj1" fmla="val 36934"/>
                <a:gd name="adj2" fmla="val 0"/>
              </a:avLst>
            </a:prstGeom>
            <a:solidFill>
              <a:srgbClr val="CBE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aphicFrame>
        <p:nvGraphicFramePr>
          <p:cNvPr id="25" name="Table 25">
            <a:extLst>
              <a:ext uri="{FF2B5EF4-FFF2-40B4-BE49-F238E27FC236}">
                <a16:creationId xmlns:a16="http://schemas.microsoft.com/office/drawing/2014/main" id="{567C02B9-A704-0601-5CAC-B247334710BE}"/>
              </a:ext>
            </a:extLst>
          </p:cNvPr>
          <p:cNvGraphicFramePr>
            <a:graphicFrameLocks noGrp="1"/>
          </p:cNvGraphicFramePr>
          <p:nvPr>
            <p:extLst>
              <p:ext uri="{D42A27DB-BD31-4B8C-83A1-F6EECF244321}">
                <p14:modId xmlns:p14="http://schemas.microsoft.com/office/powerpoint/2010/main" val="1750095351"/>
              </p:ext>
            </p:extLst>
          </p:nvPr>
        </p:nvGraphicFramePr>
        <p:xfrm>
          <a:off x="7232620" y="1920261"/>
          <a:ext cx="227984" cy="457200"/>
        </p:xfrm>
        <a:graphic>
          <a:graphicData uri="http://schemas.openxmlformats.org/drawingml/2006/table">
            <a:tbl>
              <a:tblPr bandRow="1">
                <a:tableStyleId>{5C22544A-7EE6-4342-B048-85BDC9FD1C3A}</a:tableStyleId>
              </a:tblPr>
              <a:tblGrid>
                <a:gridCol w="227984">
                  <a:extLst>
                    <a:ext uri="{9D8B030D-6E8A-4147-A177-3AD203B41FA5}">
                      <a16:colId xmlns:a16="http://schemas.microsoft.com/office/drawing/2014/main" val="3690553531"/>
                    </a:ext>
                  </a:extLst>
                </a:gridCol>
              </a:tblGrid>
              <a:tr h="228600">
                <a:tc>
                  <a:txBody>
                    <a:bodyPr/>
                    <a:lstStyle/>
                    <a:p>
                      <a:pPr algn="ctr"/>
                      <a:r>
                        <a:rPr lang="en-US" sz="700">
                          <a:solidFill>
                            <a:srgbClr val="4B9BC8"/>
                          </a:solidFill>
                        </a:rPr>
                        <a:t>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3101408944"/>
                  </a:ext>
                </a:extLst>
              </a:tr>
              <a:tr h="228600">
                <a:tc>
                  <a:txBody>
                    <a:bodyPr/>
                    <a:lstStyle/>
                    <a:p>
                      <a:pPr algn="ctr"/>
                      <a:r>
                        <a:rPr lang="en-US" sz="700">
                          <a:solidFill>
                            <a:srgbClr val="4B9BC8"/>
                          </a:solidFill>
                        </a:rPr>
                        <a:t>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4022139830"/>
                  </a:ext>
                </a:extLst>
              </a:tr>
            </a:tbl>
          </a:graphicData>
        </a:graphic>
      </p:graphicFrame>
      <p:graphicFrame>
        <p:nvGraphicFramePr>
          <p:cNvPr id="29" name="Table 25">
            <a:extLst>
              <a:ext uri="{FF2B5EF4-FFF2-40B4-BE49-F238E27FC236}">
                <a16:creationId xmlns:a16="http://schemas.microsoft.com/office/drawing/2014/main" id="{7A932CFD-11C6-83C2-A080-B69D1961A77A}"/>
              </a:ext>
            </a:extLst>
          </p:cNvPr>
          <p:cNvGraphicFramePr>
            <a:graphicFrameLocks noGrp="1"/>
          </p:cNvGraphicFramePr>
          <p:nvPr>
            <p:extLst>
              <p:ext uri="{D42A27DB-BD31-4B8C-83A1-F6EECF244321}">
                <p14:modId xmlns:p14="http://schemas.microsoft.com/office/powerpoint/2010/main" val="2540434994"/>
              </p:ext>
            </p:extLst>
          </p:nvPr>
        </p:nvGraphicFramePr>
        <p:xfrm>
          <a:off x="7239618" y="3486662"/>
          <a:ext cx="227984" cy="685800"/>
        </p:xfrm>
        <a:graphic>
          <a:graphicData uri="http://schemas.openxmlformats.org/drawingml/2006/table">
            <a:tbl>
              <a:tblPr bandRow="1">
                <a:tableStyleId>{5C22544A-7EE6-4342-B048-85BDC9FD1C3A}</a:tableStyleId>
              </a:tblPr>
              <a:tblGrid>
                <a:gridCol w="227984">
                  <a:extLst>
                    <a:ext uri="{9D8B030D-6E8A-4147-A177-3AD203B41FA5}">
                      <a16:colId xmlns:a16="http://schemas.microsoft.com/office/drawing/2014/main" val="3690553531"/>
                    </a:ext>
                  </a:extLst>
                </a:gridCol>
              </a:tblGrid>
              <a:tr h="228600">
                <a:tc>
                  <a:txBody>
                    <a:bodyPr/>
                    <a:lstStyle/>
                    <a:p>
                      <a:pPr algn="ctr"/>
                      <a:r>
                        <a:rPr lang="en-US" sz="700">
                          <a:solidFill>
                            <a:srgbClr val="4B9BC8"/>
                          </a:solidFill>
                        </a:rPr>
                        <a:t>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3101408944"/>
                  </a:ext>
                </a:extLst>
              </a:tr>
              <a:tr h="228600">
                <a:tc>
                  <a:txBody>
                    <a:bodyPr/>
                    <a:lstStyle/>
                    <a:p>
                      <a:pPr algn="ctr"/>
                      <a:r>
                        <a:rPr lang="en-US" sz="700">
                          <a:solidFill>
                            <a:srgbClr val="4B9BC8"/>
                          </a:solidFill>
                        </a:rPr>
                        <a:t>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4022139830"/>
                  </a:ext>
                </a:extLst>
              </a:tr>
              <a:tr h="228600">
                <a:tc>
                  <a:txBody>
                    <a:bodyPr/>
                    <a:lstStyle/>
                    <a:p>
                      <a:pPr algn="ctr"/>
                      <a:r>
                        <a:rPr lang="en-US" sz="700">
                          <a:solidFill>
                            <a:srgbClr val="4B9BC8"/>
                          </a:solidFill>
                        </a:rPr>
                        <a:t>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1098052101"/>
                  </a:ext>
                </a:extLst>
              </a:tr>
            </a:tbl>
          </a:graphicData>
        </a:graphic>
      </p:graphicFrame>
      <p:graphicFrame>
        <p:nvGraphicFramePr>
          <p:cNvPr id="30" name="Table 25">
            <a:extLst>
              <a:ext uri="{FF2B5EF4-FFF2-40B4-BE49-F238E27FC236}">
                <a16:creationId xmlns:a16="http://schemas.microsoft.com/office/drawing/2014/main" id="{0A7E8FA6-FAEB-BB14-BB5F-30F34738841C}"/>
              </a:ext>
            </a:extLst>
          </p:cNvPr>
          <p:cNvGraphicFramePr>
            <a:graphicFrameLocks noGrp="1"/>
          </p:cNvGraphicFramePr>
          <p:nvPr>
            <p:extLst>
              <p:ext uri="{D42A27DB-BD31-4B8C-83A1-F6EECF244321}">
                <p14:modId xmlns:p14="http://schemas.microsoft.com/office/powerpoint/2010/main" val="2936389519"/>
              </p:ext>
            </p:extLst>
          </p:nvPr>
        </p:nvGraphicFramePr>
        <p:xfrm>
          <a:off x="7239618" y="5247398"/>
          <a:ext cx="227984" cy="1029055"/>
        </p:xfrm>
        <a:graphic>
          <a:graphicData uri="http://schemas.openxmlformats.org/drawingml/2006/table">
            <a:tbl>
              <a:tblPr bandRow="1">
                <a:tableStyleId>{5C22544A-7EE6-4342-B048-85BDC9FD1C3A}</a:tableStyleId>
              </a:tblPr>
              <a:tblGrid>
                <a:gridCol w="227984">
                  <a:extLst>
                    <a:ext uri="{9D8B030D-6E8A-4147-A177-3AD203B41FA5}">
                      <a16:colId xmlns:a16="http://schemas.microsoft.com/office/drawing/2014/main" val="3690553531"/>
                    </a:ext>
                  </a:extLst>
                </a:gridCol>
              </a:tblGrid>
              <a:tr h="205811">
                <a:tc>
                  <a:txBody>
                    <a:bodyPr/>
                    <a:lstStyle/>
                    <a:p>
                      <a:pPr algn="ctr"/>
                      <a:r>
                        <a:rPr lang="en-US" sz="700">
                          <a:solidFill>
                            <a:srgbClr val="4B9BC8"/>
                          </a:solidFill>
                        </a:rPr>
                        <a:t>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3101408944"/>
                  </a:ext>
                </a:extLst>
              </a:tr>
              <a:tr h="205811">
                <a:tc>
                  <a:txBody>
                    <a:bodyPr/>
                    <a:lstStyle/>
                    <a:p>
                      <a:pPr algn="ctr"/>
                      <a:r>
                        <a:rPr lang="en-US" sz="700">
                          <a:solidFill>
                            <a:srgbClr val="4B9BC8"/>
                          </a:solidFill>
                        </a:rPr>
                        <a:t>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4022139830"/>
                  </a:ext>
                </a:extLst>
              </a:tr>
              <a:tr h="205811">
                <a:tc>
                  <a:txBody>
                    <a:bodyPr/>
                    <a:lstStyle/>
                    <a:p>
                      <a:pPr algn="ctr"/>
                      <a:r>
                        <a:rPr lang="en-US" sz="700">
                          <a:solidFill>
                            <a:srgbClr val="4B9BC8"/>
                          </a:solidFill>
                        </a:rPr>
                        <a:t>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4063947587"/>
                  </a:ext>
                </a:extLst>
              </a:tr>
              <a:tr h="205811">
                <a:tc>
                  <a:txBody>
                    <a:bodyPr/>
                    <a:lstStyle/>
                    <a:p>
                      <a:pPr algn="ctr"/>
                      <a:r>
                        <a:rPr lang="en-US" sz="700">
                          <a:solidFill>
                            <a:srgbClr val="4B9BC8"/>
                          </a:solidFill>
                        </a:rPr>
                        <a:t>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1009550211"/>
                  </a:ext>
                </a:extLst>
              </a:tr>
              <a:tr h="205811">
                <a:tc>
                  <a:txBody>
                    <a:bodyPr/>
                    <a:lstStyle/>
                    <a:p>
                      <a:pPr algn="ctr"/>
                      <a:r>
                        <a:rPr lang="en-US" sz="700">
                          <a:solidFill>
                            <a:srgbClr val="4B9BC8"/>
                          </a:solidFill>
                        </a:rPr>
                        <a:t>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1098052101"/>
                  </a:ext>
                </a:extLst>
              </a:tr>
            </a:tbl>
          </a:graphicData>
        </a:graphic>
      </p:graphicFrame>
      <p:sp>
        <p:nvSpPr>
          <p:cNvPr id="12" name="TextBox 11">
            <a:extLst>
              <a:ext uri="{FF2B5EF4-FFF2-40B4-BE49-F238E27FC236}">
                <a16:creationId xmlns:a16="http://schemas.microsoft.com/office/drawing/2014/main" id="{3DF05536-ED4E-0E3B-0F8A-EB85D7841B77}"/>
              </a:ext>
            </a:extLst>
          </p:cNvPr>
          <p:cNvSpPr txBox="1"/>
          <p:nvPr/>
        </p:nvSpPr>
        <p:spPr>
          <a:xfrm>
            <a:off x="8882633" y="3564486"/>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task description</a:t>
            </a:r>
            <a:endParaRPr lang="en-US" sz="8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C8D2FE9-1D2C-ED3D-AF5B-0871E7161994}"/>
              </a:ext>
            </a:extLst>
          </p:cNvPr>
          <p:cNvSpPr txBox="1"/>
          <p:nvPr/>
        </p:nvSpPr>
        <p:spPr>
          <a:xfrm>
            <a:off x="8882633" y="3978386"/>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prompt</a:t>
            </a:r>
            <a:endParaRPr lang="en-US" sz="8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FBD77512-8E67-7A08-BFF6-10C555A672D0}"/>
              </a:ext>
            </a:extLst>
          </p:cNvPr>
          <p:cNvSpPr txBox="1"/>
          <p:nvPr/>
        </p:nvSpPr>
        <p:spPr>
          <a:xfrm>
            <a:off x="8882633" y="3768007"/>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example</a:t>
            </a:r>
            <a:endParaRPr lang="en-US" sz="8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A5865B7-B3BC-FD7A-CF19-7D1F23465AFA}"/>
              </a:ext>
            </a:extLst>
          </p:cNvPr>
          <p:cNvSpPr txBox="1"/>
          <p:nvPr/>
        </p:nvSpPr>
        <p:spPr>
          <a:xfrm>
            <a:off x="8909188" y="5270916"/>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task description</a:t>
            </a:r>
            <a:endParaRPr lang="en-US" sz="800">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9C52ECB7-C649-5ECF-5904-E332D90C9EDF}"/>
              </a:ext>
            </a:extLst>
          </p:cNvPr>
          <p:cNvSpPr txBox="1"/>
          <p:nvPr/>
        </p:nvSpPr>
        <p:spPr>
          <a:xfrm>
            <a:off x="8909188" y="6134291"/>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prompt</a:t>
            </a:r>
            <a:endParaRPr lang="en-US" sz="80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41283BCD-1AB1-8F6B-4634-DFA5EF60434B}"/>
              </a:ext>
            </a:extLst>
          </p:cNvPr>
          <p:cNvSpPr txBox="1"/>
          <p:nvPr/>
        </p:nvSpPr>
        <p:spPr>
          <a:xfrm>
            <a:off x="8909188" y="5493509"/>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examples</a:t>
            </a:r>
            <a:endParaRPr lang="en-US" sz="80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30F595CA-DF1A-84E9-D9CB-4542CD77583D}"/>
              </a:ext>
            </a:extLst>
          </p:cNvPr>
          <p:cNvSpPr txBox="1"/>
          <p:nvPr/>
        </p:nvSpPr>
        <p:spPr>
          <a:xfrm>
            <a:off x="8909188" y="5704207"/>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endParaRPr lang="en-US" sz="80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BEEAFB54-E423-D477-A9CA-9EBE94036713}"/>
              </a:ext>
            </a:extLst>
          </p:cNvPr>
          <p:cNvSpPr txBox="1"/>
          <p:nvPr/>
        </p:nvSpPr>
        <p:spPr>
          <a:xfrm>
            <a:off x="8909188" y="5908524"/>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endParaRPr lang="en-US" sz="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814564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1137-ADA2-A6DF-A88A-04D7BDCE201A}"/>
              </a:ext>
            </a:extLst>
          </p:cNvPr>
          <p:cNvSpPr>
            <a:spLocks noGrp="1"/>
          </p:cNvSpPr>
          <p:nvPr>
            <p:ph type="title"/>
          </p:nvPr>
        </p:nvSpPr>
        <p:spPr>
          <a:xfrm>
            <a:off x="588263" y="457200"/>
            <a:ext cx="11018520" cy="553998"/>
          </a:xfrm>
        </p:spPr>
        <p:txBody>
          <a:bodyPr/>
          <a:lstStyle/>
          <a:p>
            <a:r>
              <a:rPr lang="en-US" sz="3600">
                <a:solidFill>
                  <a:srgbClr val="50E6FF"/>
                </a:solidFill>
              </a:rPr>
              <a:t>Family of Models</a:t>
            </a:r>
          </a:p>
        </p:txBody>
      </p:sp>
      <p:graphicFrame>
        <p:nvGraphicFramePr>
          <p:cNvPr id="3" name="Table 3">
            <a:extLst>
              <a:ext uri="{FF2B5EF4-FFF2-40B4-BE49-F238E27FC236}">
                <a16:creationId xmlns:a16="http://schemas.microsoft.com/office/drawing/2014/main" id="{1DF1233D-EF88-1659-9F27-CCD71B6624BA}"/>
              </a:ext>
            </a:extLst>
          </p:cNvPr>
          <p:cNvGraphicFramePr>
            <a:graphicFrameLocks noGrp="1"/>
          </p:cNvGraphicFramePr>
          <p:nvPr>
            <p:extLst>
              <p:ext uri="{D42A27DB-BD31-4B8C-83A1-F6EECF244321}">
                <p14:modId xmlns:p14="http://schemas.microsoft.com/office/powerpoint/2010/main" val="414104648"/>
              </p:ext>
            </p:extLst>
          </p:nvPr>
        </p:nvGraphicFramePr>
        <p:xfrm>
          <a:off x="2598693" y="1715859"/>
          <a:ext cx="8928820" cy="3727874"/>
        </p:xfrm>
        <a:graphic>
          <a:graphicData uri="http://schemas.openxmlformats.org/drawingml/2006/table">
            <a:tbl>
              <a:tblPr firstRow="1" bandRow="1">
                <a:tableStyleId>{073A0DAA-6AF3-43AB-8588-CEC1D06C72B9}</a:tableStyleId>
              </a:tblPr>
              <a:tblGrid>
                <a:gridCol w="8928820">
                  <a:extLst>
                    <a:ext uri="{9D8B030D-6E8A-4147-A177-3AD203B41FA5}">
                      <a16:colId xmlns:a16="http://schemas.microsoft.com/office/drawing/2014/main" val="3944524561"/>
                    </a:ext>
                  </a:extLst>
                </a:gridCol>
              </a:tblGrid>
              <a:tr h="882006">
                <a:tc>
                  <a:txBody>
                    <a:bodyPr/>
                    <a:lstStyle/>
                    <a:p>
                      <a:pPr algn="l" fontAlgn="t"/>
                      <a:r>
                        <a:rPr lang="en-US" b="0">
                          <a:solidFill>
                            <a:schemeClr val="tx1"/>
                          </a:solidFill>
                          <a:effectLst/>
                        </a:rPr>
                        <a:t>A series of models that can understand and generate natural language.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7793266"/>
                  </a:ext>
                </a:extLst>
              </a:tr>
              <a:tr h="1011290">
                <a:tc>
                  <a:txBody>
                    <a:bodyPr/>
                    <a:lstStyle/>
                    <a:p>
                      <a:pPr algn="l" fontAlgn="t"/>
                      <a:r>
                        <a:rPr lang="en-US">
                          <a:solidFill>
                            <a:schemeClr val="tx1"/>
                          </a:solidFill>
                          <a:effectLst/>
                        </a:rPr>
                        <a:t>A series of models that can understand and generate code, including translating natural language to code.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4786949"/>
                  </a:ext>
                </a:extLst>
              </a:tr>
              <a:tr h="1834578">
                <a:tc>
                  <a:txBody>
                    <a:bodyPr/>
                    <a:lstStyle/>
                    <a:p>
                      <a:pPr algn="l" fontAlgn="t"/>
                      <a:r>
                        <a:rPr lang="en-US">
                          <a:solidFill>
                            <a:schemeClr val="tx1"/>
                          </a:solidFill>
                          <a:effectLst/>
                        </a:rPr>
                        <a:t>A set of models that can understand and use embeddings. An embedding is a special format of data representation that can be easily utilized by machine learning models and algorithms. The embedding is an information dense representation of the semantic meaning of a piece of text. Currently, we offer three families of Embeddings models for different functionalities: similarity, text search, and code search.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3589021"/>
                  </a:ext>
                </a:extLst>
              </a:tr>
            </a:tbl>
          </a:graphicData>
        </a:graphic>
      </p:graphicFrame>
      <p:sp>
        <p:nvSpPr>
          <p:cNvPr id="5" name="TextBox 4">
            <a:extLst>
              <a:ext uri="{FF2B5EF4-FFF2-40B4-BE49-F238E27FC236}">
                <a16:creationId xmlns:a16="http://schemas.microsoft.com/office/drawing/2014/main" id="{E6AB9C63-7470-5E18-5CBA-AAC2BC76ED26}"/>
              </a:ext>
            </a:extLst>
          </p:cNvPr>
          <p:cNvSpPr txBox="1"/>
          <p:nvPr/>
        </p:nvSpPr>
        <p:spPr>
          <a:xfrm>
            <a:off x="6163407" y="6400800"/>
            <a:ext cx="6424979" cy="276999"/>
          </a:xfrm>
          <a:prstGeom prst="rect">
            <a:avLst/>
          </a:prstGeom>
          <a:noFill/>
        </p:spPr>
        <p:txBody>
          <a:bodyPr wrap="square">
            <a:spAutoFit/>
          </a:bodyPr>
          <a:lstStyle/>
          <a:p>
            <a:r>
              <a:rPr lang="en-US" sz="1200" i="1"/>
              <a:t>*https://learn.microsoft.com/en-us/azure/cognitive-services/openai/concepts/models</a:t>
            </a:r>
          </a:p>
        </p:txBody>
      </p:sp>
      <p:sp>
        <p:nvSpPr>
          <p:cNvPr id="6" name="Rectangle: Rounded Corners 5">
            <a:extLst>
              <a:ext uri="{FF2B5EF4-FFF2-40B4-BE49-F238E27FC236}">
                <a16:creationId xmlns:a16="http://schemas.microsoft.com/office/drawing/2014/main" id="{15CEF112-050B-9276-3082-B9FA949CFB7E}"/>
              </a:ext>
            </a:extLst>
          </p:cNvPr>
          <p:cNvSpPr/>
          <p:nvPr/>
        </p:nvSpPr>
        <p:spPr bwMode="auto">
          <a:xfrm>
            <a:off x="239000" y="1715858"/>
            <a:ext cx="1998510" cy="570141"/>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GPT-3</a:t>
            </a:r>
          </a:p>
        </p:txBody>
      </p:sp>
      <p:sp>
        <p:nvSpPr>
          <p:cNvPr id="7" name="Rectangle: Rounded Corners 6">
            <a:extLst>
              <a:ext uri="{FF2B5EF4-FFF2-40B4-BE49-F238E27FC236}">
                <a16:creationId xmlns:a16="http://schemas.microsoft.com/office/drawing/2014/main" id="{BACC3134-96CB-A36C-305D-08F479FC7CB3}"/>
              </a:ext>
            </a:extLst>
          </p:cNvPr>
          <p:cNvSpPr/>
          <p:nvPr/>
        </p:nvSpPr>
        <p:spPr bwMode="auto">
          <a:xfrm>
            <a:off x="239000" y="2657967"/>
            <a:ext cx="1998510" cy="570141"/>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Codex</a:t>
            </a:r>
          </a:p>
        </p:txBody>
      </p:sp>
      <p:sp>
        <p:nvSpPr>
          <p:cNvPr id="8" name="Rectangle: Rounded Corners 7">
            <a:extLst>
              <a:ext uri="{FF2B5EF4-FFF2-40B4-BE49-F238E27FC236}">
                <a16:creationId xmlns:a16="http://schemas.microsoft.com/office/drawing/2014/main" id="{A68EDB77-71C3-EDE4-E0AE-40A8AF72AD1B}"/>
              </a:ext>
            </a:extLst>
          </p:cNvPr>
          <p:cNvSpPr/>
          <p:nvPr/>
        </p:nvSpPr>
        <p:spPr bwMode="auto">
          <a:xfrm>
            <a:off x="239000" y="4012826"/>
            <a:ext cx="1998510" cy="570141"/>
          </a:xfrm>
          <a:prstGeom prst="roundRect">
            <a:avLst>
              <a:gd name="adj" fmla="val 6173"/>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Embeddings</a:t>
            </a:r>
          </a:p>
        </p:txBody>
      </p:sp>
    </p:spTree>
    <p:extLst>
      <p:ext uri="{BB962C8B-B14F-4D97-AF65-F5344CB8AC3E}">
        <p14:creationId xmlns:p14="http://schemas.microsoft.com/office/powerpoint/2010/main" val="31558155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chart of the family of GPT-3 family of models and their common uses plotted by inferencing time and capability">
            <a:extLst>
              <a:ext uri="{FF2B5EF4-FFF2-40B4-BE49-F238E27FC236}">
                <a16:creationId xmlns:a16="http://schemas.microsoft.com/office/drawing/2014/main" id="{C7FDE64F-23F4-1896-109D-6C1B106438EB}"/>
              </a:ext>
            </a:extLst>
          </p:cNvPr>
          <p:cNvGrpSpPr/>
          <p:nvPr/>
        </p:nvGrpSpPr>
        <p:grpSpPr>
          <a:xfrm>
            <a:off x="292673" y="1934060"/>
            <a:ext cx="7374925" cy="4126976"/>
            <a:chOff x="780218" y="1520789"/>
            <a:chExt cx="7374925" cy="4495005"/>
          </a:xfrm>
        </p:grpSpPr>
        <p:cxnSp>
          <p:nvCxnSpPr>
            <p:cNvPr id="44" name="Straight Arrow Connector 43">
              <a:extLst>
                <a:ext uri="{FF2B5EF4-FFF2-40B4-BE49-F238E27FC236}">
                  <a16:creationId xmlns:a16="http://schemas.microsoft.com/office/drawing/2014/main" id="{48F6880A-A54C-44E9-AA37-5F65AF768311}"/>
                </a:ext>
              </a:extLst>
            </p:cNvPr>
            <p:cNvCxnSpPr>
              <a:cxnSpLocks/>
            </p:cNvCxnSpPr>
            <p:nvPr/>
          </p:nvCxnSpPr>
          <p:spPr>
            <a:xfrm flipV="1">
              <a:off x="1124877" y="1520789"/>
              <a:ext cx="0" cy="4196556"/>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76A1A39-8B43-415E-B5B6-27356AB765F9}"/>
                </a:ext>
              </a:extLst>
            </p:cNvPr>
            <p:cNvCxnSpPr>
              <a:cxnSpLocks/>
            </p:cNvCxnSpPr>
            <p:nvPr/>
          </p:nvCxnSpPr>
          <p:spPr>
            <a:xfrm>
              <a:off x="1124877" y="5717345"/>
              <a:ext cx="678488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D93F695-5681-4E58-A1C9-8DB42FF359A3}"/>
                </a:ext>
              </a:extLst>
            </p:cNvPr>
            <p:cNvSpPr txBox="1"/>
            <p:nvPr/>
          </p:nvSpPr>
          <p:spPr>
            <a:xfrm rot="16200000">
              <a:off x="39425" y="3531278"/>
              <a:ext cx="172780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Inferencing time</a:t>
              </a:r>
            </a:p>
          </p:txBody>
        </p:sp>
        <p:sp>
          <p:nvSpPr>
            <p:cNvPr id="47" name="TextBox 46">
              <a:extLst>
                <a:ext uri="{FF2B5EF4-FFF2-40B4-BE49-F238E27FC236}">
                  <a16:creationId xmlns:a16="http://schemas.microsoft.com/office/drawing/2014/main" id="{0D524302-6DB9-4C1E-8881-85FCA06F4869}"/>
                </a:ext>
              </a:extLst>
            </p:cNvPr>
            <p:cNvSpPr txBox="1"/>
            <p:nvPr/>
          </p:nvSpPr>
          <p:spPr>
            <a:xfrm>
              <a:off x="3439851" y="5769573"/>
              <a:ext cx="215493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Capability</a:t>
              </a:r>
            </a:p>
          </p:txBody>
        </p:sp>
        <p:grpSp>
          <p:nvGrpSpPr>
            <p:cNvPr id="16" name="Group 15">
              <a:extLst>
                <a:ext uri="{FF2B5EF4-FFF2-40B4-BE49-F238E27FC236}">
                  <a16:creationId xmlns:a16="http://schemas.microsoft.com/office/drawing/2014/main" id="{54482154-72ED-4E65-AF8A-C6A30470B551}"/>
                </a:ext>
              </a:extLst>
            </p:cNvPr>
            <p:cNvGrpSpPr/>
            <p:nvPr/>
          </p:nvGrpSpPr>
          <p:grpSpPr>
            <a:xfrm>
              <a:off x="1286813" y="4756433"/>
              <a:ext cx="2801297" cy="318462"/>
              <a:chOff x="2026441" y="4698567"/>
              <a:chExt cx="2941343" cy="318462"/>
            </a:xfrm>
          </p:grpSpPr>
          <p:sp>
            <p:nvSpPr>
              <p:cNvPr id="48" name="Oval 47">
                <a:extLst>
                  <a:ext uri="{FF2B5EF4-FFF2-40B4-BE49-F238E27FC236}">
                    <a16:creationId xmlns:a16="http://schemas.microsoft.com/office/drawing/2014/main" id="{158B0957-A645-4FD9-BA16-569F82A09AA5}"/>
                  </a:ext>
                </a:extLst>
              </p:cNvPr>
              <p:cNvSpPr/>
              <p:nvPr/>
            </p:nvSpPr>
            <p:spPr bwMode="auto">
              <a:xfrm>
                <a:off x="2026441" y="4706076"/>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696E790E-E5D1-405F-9355-58AA10E33EB0}"/>
                  </a:ext>
                </a:extLst>
              </p:cNvPr>
              <p:cNvSpPr txBox="1"/>
              <p:nvPr/>
            </p:nvSpPr>
            <p:spPr>
              <a:xfrm>
                <a:off x="2271016" y="4698567"/>
                <a:ext cx="2696768"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Ada </a:t>
                </a:r>
              </a:p>
            </p:txBody>
          </p:sp>
        </p:grpSp>
        <p:grpSp>
          <p:nvGrpSpPr>
            <p:cNvPr id="12" name="Group 11">
              <a:extLst>
                <a:ext uri="{FF2B5EF4-FFF2-40B4-BE49-F238E27FC236}">
                  <a16:creationId xmlns:a16="http://schemas.microsoft.com/office/drawing/2014/main" id="{1830A332-F06A-4476-8068-69EDE635758D}"/>
                </a:ext>
              </a:extLst>
            </p:cNvPr>
            <p:cNvGrpSpPr/>
            <p:nvPr/>
          </p:nvGrpSpPr>
          <p:grpSpPr>
            <a:xfrm>
              <a:off x="3973761" y="3008166"/>
              <a:ext cx="3077577" cy="318462"/>
              <a:chOff x="4703320" y="2309900"/>
              <a:chExt cx="3077577" cy="318462"/>
            </a:xfrm>
          </p:grpSpPr>
          <p:sp>
            <p:nvSpPr>
              <p:cNvPr id="50" name="Oval 49">
                <a:extLst>
                  <a:ext uri="{FF2B5EF4-FFF2-40B4-BE49-F238E27FC236}">
                    <a16:creationId xmlns:a16="http://schemas.microsoft.com/office/drawing/2014/main" id="{A52281F6-B72E-4B05-AD33-C3C8367FD16C}"/>
                  </a:ext>
                </a:extLst>
              </p:cNvPr>
              <p:cNvSpPr/>
              <p:nvPr/>
            </p:nvSpPr>
            <p:spPr bwMode="auto">
              <a:xfrm>
                <a:off x="4703320" y="2309900"/>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F4528506-B990-45C2-A3CC-CCD4B1976C7C}"/>
                  </a:ext>
                </a:extLst>
              </p:cNvPr>
              <p:cNvSpPr txBox="1"/>
              <p:nvPr/>
            </p:nvSpPr>
            <p:spPr>
              <a:xfrm>
                <a:off x="4932018" y="2309900"/>
                <a:ext cx="2848879"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Curie </a:t>
                </a:r>
              </a:p>
            </p:txBody>
          </p:sp>
        </p:grpSp>
        <p:grpSp>
          <p:nvGrpSpPr>
            <p:cNvPr id="11" name="Group 10">
              <a:extLst>
                <a:ext uri="{FF2B5EF4-FFF2-40B4-BE49-F238E27FC236}">
                  <a16:creationId xmlns:a16="http://schemas.microsoft.com/office/drawing/2014/main" id="{ACDBE652-BF47-46AF-A483-056467050427}"/>
                </a:ext>
              </a:extLst>
            </p:cNvPr>
            <p:cNvGrpSpPr/>
            <p:nvPr/>
          </p:nvGrpSpPr>
          <p:grpSpPr>
            <a:xfrm>
              <a:off x="5328124" y="1882737"/>
              <a:ext cx="2827019" cy="553117"/>
              <a:chOff x="8034464" y="2397801"/>
              <a:chExt cx="2827019" cy="553117"/>
            </a:xfrm>
          </p:grpSpPr>
          <p:sp>
            <p:nvSpPr>
              <p:cNvPr id="52" name="Oval 51">
                <a:extLst>
                  <a:ext uri="{FF2B5EF4-FFF2-40B4-BE49-F238E27FC236}">
                    <a16:creationId xmlns:a16="http://schemas.microsoft.com/office/drawing/2014/main" id="{9A440346-A7F8-4EF2-BE1C-0939654A62C3}"/>
                  </a:ext>
                </a:extLst>
              </p:cNvPr>
              <p:cNvSpPr/>
              <p:nvPr/>
            </p:nvSpPr>
            <p:spPr bwMode="auto">
              <a:xfrm>
                <a:off x="8034464" y="2397801"/>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A456729B-6309-46A1-8BC6-740B7520C778}"/>
                  </a:ext>
                </a:extLst>
              </p:cNvPr>
              <p:cNvSpPr txBox="1"/>
              <p:nvPr/>
            </p:nvSpPr>
            <p:spPr>
              <a:xfrm>
                <a:off x="8263172" y="2397801"/>
                <a:ext cx="2598311" cy="553117"/>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Davinci</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uLnTx/>
                  <a:uFillTx/>
                  <a:latin typeface="Segoe UI"/>
                  <a:ea typeface="+mn-ea"/>
                  <a:cs typeface="+mn-cs"/>
                </a:endParaRPr>
              </a:p>
            </p:txBody>
          </p:sp>
        </p:grpSp>
        <p:grpSp>
          <p:nvGrpSpPr>
            <p:cNvPr id="15" name="Group 14">
              <a:extLst>
                <a:ext uri="{FF2B5EF4-FFF2-40B4-BE49-F238E27FC236}">
                  <a16:creationId xmlns:a16="http://schemas.microsoft.com/office/drawing/2014/main" id="{C04E822C-1478-4489-A73A-DFD4CEA1D392}"/>
                </a:ext>
              </a:extLst>
            </p:cNvPr>
            <p:cNvGrpSpPr/>
            <p:nvPr/>
          </p:nvGrpSpPr>
          <p:grpSpPr>
            <a:xfrm>
              <a:off x="2630295" y="3918151"/>
              <a:ext cx="3311981" cy="318462"/>
              <a:chOff x="3280891" y="3646885"/>
              <a:chExt cx="2540604" cy="318462"/>
            </a:xfrm>
          </p:grpSpPr>
          <p:sp>
            <p:nvSpPr>
              <p:cNvPr id="49" name="Oval 48">
                <a:extLst>
                  <a:ext uri="{FF2B5EF4-FFF2-40B4-BE49-F238E27FC236}">
                    <a16:creationId xmlns:a16="http://schemas.microsoft.com/office/drawing/2014/main" id="{16135B32-0001-4659-8516-B3EF01D65627}"/>
                  </a:ext>
                </a:extLst>
              </p:cNvPr>
              <p:cNvSpPr/>
              <p:nvPr/>
            </p:nvSpPr>
            <p:spPr bwMode="auto">
              <a:xfrm>
                <a:off x="3280891" y="3646885"/>
                <a:ext cx="179804"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3D56E14-B4BC-430D-B997-459D2993F1C3}"/>
                  </a:ext>
                </a:extLst>
              </p:cNvPr>
              <p:cNvSpPr txBox="1"/>
              <p:nvPr/>
            </p:nvSpPr>
            <p:spPr>
              <a:xfrm>
                <a:off x="3460692" y="3646885"/>
                <a:ext cx="2360803"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Babbage</a:t>
                </a:r>
              </a:p>
            </p:txBody>
          </p:sp>
        </p:grpSp>
      </p:grpSp>
      <p:sp>
        <p:nvSpPr>
          <p:cNvPr id="20" name="Title 93">
            <a:extLst>
              <a:ext uri="{FF2B5EF4-FFF2-40B4-BE49-F238E27FC236}">
                <a16:creationId xmlns:a16="http://schemas.microsoft.com/office/drawing/2014/main" id="{040D43D3-87BB-4195-83A3-7B203EAAA6FF}"/>
              </a:ext>
            </a:extLst>
          </p:cNvPr>
          <p:cNvSpPr txBox="1">
            <a:spLocks/>
          </p:cNvSpPr>
          <p:nvPr/>
        </p:nvSpPr>
        <p:spPr>
          <a:xfrm>
            <a:off x="559336" y="668747"/>
            <a:ext cx="1082373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en-US">
                <a:solidFill>
                  <a:srgbClr val="50E6FF"/>
                </a:solidFill>
              </a:rPr>
              <a:t>Azure OpenAI Service models | Family of Models</a:t>
            </a:r>
            <a:endParaRPr lang="en-IN">
              <a:solidFill>
                <a:srgbClr val="50E6FF"/>
              </a:solidFill>
            </a:endParaRPr>
          </a:p>
        </p:txBody>
      </p:sp>
      <p:cxnSp>
        <p:nvCxnSpPr>
          <p:cNvPr id="21" name="Straight Connector 20">
            <a:extLst>
              <a:ext uri="{FF2B5EF4-FFF2-40B4-BE49-F238E27FC236}">
                <a16:creationId xmlns:a16="http://schemas.microsoft.com/office/drawing/2014/main" id="{DB3C2904-CB35-4116-A6EA-4243DCFF112B}"/>
              </a:ext>
              <a:ext uri="{C183D7F6-B498-43B3-948B-1728B52AA6E4}">
                <adec:decorative xmlns:adec="http://schemas.microsoft.com/office/drawing/2017/decorative" val="1"/>
              </a:ext>
            </a:extLst>
          </p:cNvPr>
          <p:cNvCxnSpPr/>
          <p:nvPr/>
        </p:nvCxnSpPr>
        <p:spPr>
          <a:xfrm>
            <a:off x="485688" y="796964"/>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5" name="Group 4" descr="A chart of Codex family of models plotted by inferencing time and capability">
            <a:extLst>
              <a:ext uri="{FF2B5EF4-FFF2-40B4-BE49-F238E27FC236}">
                <a16:creationId xmlns:a16="http://schemas.microsoft.com/office/drawing/2014/main" id="{EC4E2F10-62DC-10C1-B14A-69D6C25F3AB7}"/>
              </a:ext>
            </a:extLst>
          </p:cNvPr>
          <p:cNvGrpSpPr/>
          <p:nvPr/>
        </p:nvGrpSpPr>
        <p:grpSpPr>
          <a:xfrm>
            <a:off x="7656608" y="2282700"/>
            <a:ext cx="4349854" cy="3908361"/>
            <a:chOff x="7065406" y="2282700"/>
            <a:chExt cx="4941056" cy="3908361"/>
          </a:xfrm>
        </p:grpSpPr>
        <p:grpSp>
          <p:nvGrpSpPr>
            <p:cNvPr id="3" name="Group 2">
              <a:extLst>
                <a:ext uri="{FF2B5EF4-FFF2-40B4-BE49-F238E27FC236}">
                  <a16:creationId xmlns:a16="http://schemas.microsoft.com/office/drawing/2014/main" id="{CAFCEE34-7B79-EAC8-4013-CD75A1EFB090}"/>
                </a:ext>
              </a:extLst>
            </p:cNvPr>
            <p:cNvGrpSpPr/>
            <p:nvPr/>
          </p:nvGrpSpPr>
          <p:grpSpPr>
            <a:xfrm>
              <a:off x="7604481" y="3264473"/>
              <a:ext cx="2641551" cy="353943"/>
              <a:chOff x="4703320" y="2264383"/>
              <a:chExt cx="2641551" cy="353943"/>
            </a:xfrm>
          </p:grpSpPr>
          <p:sp>
            <p:nvSpPr>
              <p:cNvPr id="4" name="Oval 3">
                <a:extLst>
                  <a:ext uri="{FF2B5EF4-FFF2-40B4-BE49-F238E27FC236}">
                    <a16:creationId xmlns:a16="http://schemas.microsoft.com/office/drawing/2014/main" id="{98184789-3CF2-DEAA-29F1-93AE2BCE5655}"/>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D7365FAE-0D2E-69E8-D6DB-D526AD1B1CAD}"/>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7" name="Group 6">
              <a:extLst>
                <a:ext uri="{FF2B5EF4-FFF2-40B4-BE49-F238E27FC236}">
                  <a16:creationId xmlns:a16="http://schemas.microsoft.com/office/drawing/2014/main" id="{C6C961BF-08A3-F80F-13D8-B65919BDB8E9}"/>
                </a:ext>
              </a:extLst>
            </p:cNvPr>
            <p:cNvGrpSpPr/>
            <p:nvPr/>
          </p:nvGrpSpPr>
          <p:grpSpPr>
            <a:xfrm>
              <a:off x="9364899" y="2282700"/>
              <a:ext cx="2641563" cy="353943"/>
              <a:chOff x="8034464" y="2352654"/>
              <a:chExt cx="2641563" cy="353943"/>
            </a:xfrm>
          </p:grpSpPr>
          <p:sp>
            <p:nvSpPr>
              <p:cNvPr id="8" name="Oval 7">
                <a:extLst>
                  <a:ext uri="{FF2B5EF4-FFF2-40B4-BE49-F238E27FC236}">
                    <a16:creationId xmlns:a16="http://schemas.microsoft.com/office/drawing/2014/main" id="{4F183166-403D-641C-CF46-72119D8E10A2}"/>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80FEB7A1-E08F-FA25-C90A-9C4C1F521400}"/>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10" name="Straight Arrow Connector 9">
              <a:extLst>
                <a:ext uri="{FF2B5EF4-FFF2-40B4-BE49-F238E27FC236}">
                  <a16:creationId xmlns:a16="http://schemas.microsoft.com/office/drawing/2014/main" id="{F13C8092-B95A-A0C3-4B53-C537105F4188}"/>
                </a:ext>
              </a:extLst>
            </p:cNvPr>
            <p:cNvCxnSpPr>
              <a:cxnSpLocks/>
            </p:cNvCxnSpPr>
            <p:nvPr/>
          </p:nvCxnSpPr>
          <p:spPr>
            <a:xfrm flipV="1">
              <a:off x="7065406" y="5834974"/>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30D92E3-8F72-B235-8993-883054D291AE}"/>
                </a:ext>
              </a:extLst>
            </p:cNvPr>
            <p:cNvSpPr txBox="1"/>
            <p:nvPr/>
          </p:nvSpPr>
          <p:spPr>
            <a:xfrm>
              <a:off x="8170560" y="5944840"/>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cxnSp>
          <p:nvCxnSpPr>
            <p:cNvPr id="14" name="Straight Arrow Connector 13">
              <a:extLst>
                <a:ext uri="{FF2B5EF4-FFF2-40B4-BE49-F238E27FC236}">
                  <a16:creationId xmlns:a16="http://schemas.microsoft.com/office/drawing/2014/main" id="{7DAD50A6-1D41-B4F9-2EF9-9C0DB8F364D5}"/>
                </a:ext>
              </a:extLst>
            </p:cNvPr>
            <p:cNvCxnSpPr>
              <a:cxnSpLocks/>
            </p:cNvCxnSpPr>
            <p:nvPr/>
          </p:nvCxnSpPr>
          <p:spPr>
            <a:xfrm flipV="1">
              <a:off x="7065406" y="2327847"/>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3FE1F58-8E6D-C0C9-E0C8-D5BBB718CDC0}"/>
              </a:ext>
            </a:extLst>
          </p:cNvPr>
          <p:cNvSpPr/>
          <p:nvPr/>
        </p:nvSpPr>
        <p:spPr bwMode="auto">
          <a:xfrm>
            <a:off x="8775791" y="1648172"/>
            <a:ext cx="2011680" cy="365760"/>
          </a:xfrm>
          <a:prstGeom prst="rect">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8" name="Rectangle 17">
            <a:extLst>
              <a:ext uri="{FF2B5EF4-FFF2-40B4-BE49-F238E27FC236}">
                <a16:creationId xmlns:a16="http://schemas.microsoft.com/office/drawing/2014/main" id="{F15DDA5D-E4BB-6BD8-CF4B-6531D08839E3}"/>
              </a:ext>
            </a:extLst>
          </p:cNvPr>
          <p:cNvSpPr/>
          <p:nvPr/>
        </p:nvSpPr>
        <p:spPr bwMode="auto">
          <a:xfrm>
            <a:off x="2740284" y="1660017"/>
            <a:ext cx="2011680" cy="3657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23" name="TextBox 22">
            <a:extLst>
              <a:ext uri="{FF2B5EF4-FFF2-40B4-BE49-F238E27FC236}">
                <a16:creationId xmlns:a16="http://schemas.microsoft.com/office/drawing/2014/main" id="{D377B17A-CE54-DACF-727B-343AA32A0CDC}"/>
              </a:ext>
            </a:extLst>
          </p:cNvPr>
          <p:cNvSpPr txBox="1"/>
          <p:nvPr/>
        </p:nvSpPr>
        <p:spPr>
          <a:xfrm>
            <a:off x="1033277" y="5156945"/>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2048 Tokens</a:t>
            </a:r>
          </a:p>
        </p:txBody>
      </p:sp>
      <p:sp>
        <p:nvSpPr>
          <p:cNvPr id="26" name="TextBox 25">
            <a:extLst>
              <a:ext uri="{FF2B5EF4-FFF2-40B4-BE49-F238E27FC236}">
                <a16:creationId xmlns:a16="http://schemas.microsoft.com/office/drawing/2014/main" id="{A6A4E428-C835-D125-E4F9-8F925EA8A6BC}"/>
              </a:ext>
            </a:extLst>
          </p:cNvPr>
          <p:cNvSpPr txBox="1"/>
          <p:nvPr/>
        </p:nvSpPr>
        <p:spPr>
          <a:xfrm>
            <a:off x="1038771" y="5370839"/>
            <a:ext cx="2568367"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Simple classification</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Parsing and formatting text</a:t>
            </a:r>
          </a:p>
        </p:txBody>
      </p:sp>
      <p:sp>
        <p:nvSpPr>
          <p:cNvPr id="28" name="TextBox 27">
            <a:extLst>
              <a:ext uri="{FF2B5EF4-FFF2-40B4-BE49-F238E27FC236}">
                <a16:creationId xmlns:a16="http://schemas.microsoft.com/office/drawing/2014/main" id="{1EA8E3D1-FCB1-3228-C593-37270C6BF0AE}"/>
              </a:ext>
            </a:extLst>
          </p:cNvPr>
          <p:cNvSpPr txBox="1"/>
          <p:nvPr/>
        </p:nvSpPr>
        <p:spPr>
          <a:xfrm>
            <a:off x="2377142" y="4402406"/>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2048 Tokens</a:t>
            </a:r>
          </a:p>
        </p:txBody>
      </p:sp>
      <p:sp>
        <p:nvSpPr>
          <p:cNvPr id="29" name="TextBox 28">
            <a:extLst>
              <a:ext uri="{FF2B5EF4-FFF2-40B4-BE49-F238E27FC236}">
                <a16:creationId xmlns:a16="http://schemas.microsoft.com/office/drawing/2014/main" id="{D6507B9C-5A3B-5789-4232-43881A196218}"/>
              </a:ext>
            </a:extLst>
          </p:cNvPr>
          <p:cNvSpPr txBox="1"/>
          <p:nvPr/>
        </p:nvSpPr>
        <p:spPr>
          <a:xfrm>
            <a:off x="2382635" y="4616300"/>
            <a:ext cx="3072083"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Semantic search ranking </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Moderately complex classification</a:t>
            </a:r>
          </a:p>
        </p:txBody>
      </p:sp>
      <p:sp>
        <p:nvSpPr>
          <p:cNvPr id="31" name="TextBox 30">
            <a:extLst>
              <a:ext uri="{FF2B5EF4-FFF2-40B4-BE49-F238E27FC236}">
                <a16:creationId xmlns:a16="http://schemas.microsoft.com/office/drawing/2014/main" id="{BE5E6F9B-645E-E892-5F2B-786A55A2861A}"/>
              </a:ext>
            </a:extLst>
          </p:cNvPr>
          <p:cNvSpPr txBox="1"/>
          <p:nvPr/>
        </p:nvSpPr>
        <p:spPr>
          <a:xfrm>
            <a:off x="3714914" y="3536103"/>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2048 Tokens</a:t>
            </a:r>
          </a:p>
        </p:txBody>
      </p:sp>
      <p:sp>
        <p:nvSpPr>
          <p:cNvPr id="32" name="TextBox 31">
            <a:extLst>
              <a:ext uri="{FF2B5EF4-FFF2-40B4-BE49-F238E27FC236}">
                <a16:creationId xmlns:a16="http://schemas.microsoft.com/office/drawing/2014/main" id="{EA98B6D1-5152-4B03-0C7C-A7B91CFF0C29}"/>
              </a:ext>
            </a:extLst>
          </p:cNvPr>
          <p:cNvSpPr txBox="1"/>
          <p:nvPr/>
        </p:nvSpPr>
        <p:spPr>
          <a:xfrm>
            <a:off x="3720407" y="3749997"/>
            <a:ext cx="3072083"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Answering questions</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Complex, nuanced classification </a:t>
            </a:r>
          </a:p>
        </p:txBody>
      </p:sp>
      <p:sp>
        <p:nvSpPr>
          <p:cNvPr id="34" name="TextBox 33">
            <a:extLst>
              <a:ext uri="{FF2B5EF4-FFF2-40B4-BE49-F238E27FC236}">
                <a16:creationId xmlns:a16="http://schemas.microsoft.com/office/drawing/2014/main" id="{EF81C594-9CAA-5E7F-DF53-7F68D4BC8394}"/>
              </a:ext>
            </a:extLst>
          </p:cNvPr>
          <p:cNvSpPr txBox="1"/>
          <p:nvPr/>
        </p:nvSpPr>
        <p:spPr>
          <a:xfrm>
            <a:off x="5072406" y="2512202"/>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4000 Tokens</a:t>
            </a:r>
          </a:p>
        </p:txBody>
      </p:sp>
      <p:sp>
        <p:nvSpPr>
          <p:cNvPr id="35" name="TextBox 34">
            <a:extLst>
              <a:ext uri="{FF2B5EF4-FFF2-40B4-BE49-F238E27FC236}">
                <a16:creationId xmlns:a16="http://schemas.microsoft.com/office/drawing/2014/main" id="{7C8D5084-95EE-4446-9E7C-859553E23CD1}"/>
              </a:ext>
            </a:extLst>
          </p:cNvPr>
          <p:cNvSpPr txBox="1"/>
          <p:nvPr/>
        </p:nvSpPr>
        <p:spPr>
          <a:xfrm>
            <a:off x="5077899" y="2726096"/>
            <a:ext cx="3072083" cy="692497"/>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uLnTx/>
                <a:uFillTx/>
                <a:latin typeface="Segoe UI"/>
                <a:ea typeface="+mn-ea"/>
                <a:cs typeface="+mn-cs"/>
              </a:rPr>
              <a:t>Summarizing for</a:t>
            </a:r>
            <a:br>
              <a:rPr kumimoji="0" lang="en-US" sz="1400" b="0" i="0" u="none" strike="noStrike" kern="1200" cap="none" spc="0" normalizeH="0" baseline="0" noProof="0">
                <a:ln>
                  <a:noFill/>
                </a:ln>
                <a:solidFill>
                  <a:srgbClr val="FFFFFF"/>
                </a:solidFill>
                <a:uLnTx/>
                <a:uFillTx/>
                <a:latin typeface="Segoe UI"/>
                <a:ea typeface="+mn-ea"/>
                <a:cs typeface="+mn-cs"/>
              </a:rPr>
            </a:br>
            <a:r>
              <a:rPr kumimoji="0" lang="en-US" sz="1400" b="0" i="0" u="none" strike="noStrike" kern="1200" cap="none" spc="0" normalizeH="0" baseline="0" noProof="0">
                <a:ln>
                  <a:noFill/>
                </a:ln>
                <a:solidFill>
                  <a:srgbClr val="FFFFFF"/>
                </a:solidFill>
                <a:uLnTx/>
                <a:uFillTx/>
                <a:latin typeface="Segoe UI"/>
                <a:ea typeface="+mn-ea"/>
                <a:cs typeface="+mn-cs"/>
              </a:rPr>
              <a:t>specific audience</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uLnTx/>
                <a:uFillTx/>
                <a:latin typeface="Segoe UI"/>
                <a:ea typeface="+mn-ea"/>
                <a:cs typeface="+mn-cs"/>
              </a:rPr>
              <a:t>Generating creative content</a:t>
            </a:r>
          </a:p>
        </p:txBody>
      </p:sp>
    </p:spTree>
    <p:extLst>
      <p:ext uri="{BB962C8B-B14F-4D97-AF65-F5344CB8AC3E}">
        <p14:creationId xmlns:p14="http://schemas.microsoft.com/office/powerpoint/2010/main" val="21040764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6" grpId="0"/>
      <p:bldP spid="28" grpId="0"/>
      <p:bldP spid="29" grpId="0"/>
      <p:bldP spid="31" grpId="0"/>
      <p:bldP spid="32"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a:t>Azure </a:t>
            </a:r>
            <a:r>
              <a:rPr lang="en-US" err="1"/>
              <a:t>OpenAI</a:t>
            </a:r>
            <a:r>
              <a:rPr lang="en-US"/>
              <a:t> | Overview</a:t>
            </a:r>
          </a:p>
        </p:txBody>
      </p:sp>
    </p:spTree>
    <p:extLst>
      <p:ext uri="{BB962C8B-B14F-4D97-AF65-F5344CB8AC3E}">
        <p14:creationId xmlns:p14="http://schemas.microsoft.com/office/powerpoint/2010/main" val="2798825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3">
            <a:extLst>
              <a:ext uri="{FF2B5EF4-FFF2-40B4-BE49-F238E27FC236}">
                <a16:creationId xmlns:a16="http://schemas.microsoft.com/office/drawing/2014/main" id="{5AA169DC-0B59-AE83-52F8-D7494328C2BF}"/>
              </a:ext>
            </a:extLst>
          </p:cNvPr>
          <p:cNvSpPr txBox="1">
            <a:spLocks/>
          </p:cNvSpPr>
          <p:nvPr/>
        </p:nvSpPr>
        <p:spPr>
          <a:xfrm>
            <a:off x="506971" y="56220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solidFill>
                  <a:srgbClr val="50E6FF"/>
                </a:solidFill>
              </a:rPr>
              <a:t>Regional Availability – Embeddings Models</a:t>
            </a:r>
          </a:p>
        </p:txBody>
      </p:sp>
      <p:graphicFrame>
        <p:nvGraphicFramePr>
          <p:cNvPr id="2" name="Table 1">
            <a:extLst>
              <a:ext uri="{FF2B5EF4-FFF2-40B4-BE49-F238E27FC236}">
                <a16:creationId xmlns:a16="http://schemas.microsoft.com/office/drawing/2014/main" id="{5D71803E-328F-2B40-9147-46D301677980}"/>
              </a:ext>
            </a:extLst>
          </p:cNvPr>
          <p:cNvGraphicFramePr>
            <a:graphicFrameLocks noGrp="1"/>
          </p:cNvGraphicFramePr>
          <p:nvPr>
            <p:extLst>
              <p:ext uri="{D42A27DB-BD31-4B8C-83A1-F6EECF244321}">
                <p14:modId xmlns:p14="http://schemas.microsoft.com/office/powerpoint/2010/main" val="1068863454"/>
              </p:ext>
            </p:extLst>
          </p:nvPr>
        </p:nvGraphicFramePr>
        <p:xfrm>
          <a:off x="506971" y="1565758"/>
          <a:ext cx="11063282" cy="4901184"/>
        </p:xfrm>
        <a:graphic>
          <a:graphicData uri="http://schemas.openxmlformats.org/drawingml/2006/table">
            <a:tbl>
              <a:tblPr firstRow="1">
                <a:tableStyleId>{073A0DAA-6AF3-43AB-8588-CEC1D06C72B9}</a:tableStyleId>
              </a:tblPr>
              <a:tblGrid>
                <a:gridCol w="3522326">
                  <a:extLst>
                    <a:ext uri="{9D8B030D-6E8A-4147-A177-3AD203B41FA5}">
                      <a16:colId xmlns:a16="http://schemas.microsoft.com/office/drawing/2014/main" val="82304459"/>
                    </a:ext>
                  </a:extLst>
                </a:gridCol>
                <a:gridCol w="2799550">
                  <a:extLst>
                    <a:ext uri="{9D8B030D-6E8A-4147-A177-3AD203B41FA5}">
                      <a16:colId xmlns:a16="http://schemas.microsoft.com/office/drawing/2014/main" val="1634529330"/>
                    </a:ext>
                  </a:extLst>
                </a:gridCol>
                <a:gridCol w="1300995">
                  <a:extLst>
                    <a:ext uri="{9D8B030D-6E8A-4147-A177-3AD203B41FA5}">
                      <a16:colId xmlns:a16="http://schemas.microsoft.com/office/drawing/2014/main" val="4195154280"/>
                    </a:ext>
                  </a:extLst>
                </a:gridCol>
                <a:gridCol w="1982458">
                  <a:extLst>
                    <a:ext uri="{9D8B030D-6E8A-4147-A177-3AD203B41FA5}">
                      <a16:colId xmlns:a16="http://schemas.microsoft.com/office/drawing/2014/main" val="2360688648"/>
                    </a:ext>
                  </a:extLst>
                </a:gridCol>
                <a:gridCol w="1457953">
                  <a:extLst>
                    <a:ext uri="{9D8B030D-6E8A-4147-A177-3AD203B41FA5}">
                      <a16:colId xmlns:a16="http://schemas.microsoft.com/office/drawing/2014/main" val="1635935427"/>
                    </a:ext>
                  </a:extLst>
                </a:gridCol>
              </a:tblGrid>
              <a:tr h="368260">
                <a:tc>
                  <a:txBody>
                    <a:bodyPr/>
                    <a:lstStyle/>
                    <a:p>
                      <a:pPr algn="ctr" fontAlgn="t"/>
                      <a:r>
                        <a:rPr lang="en-US" sz="2000" b="0" u="none" strike="noStrike">
                          <a:effectLst/>
                        </a:rPr>
                        <a:t>Model</a:t>
                      </a:r>
                      <a:endParaRPr lang="en-US" sz="2000" b="0" i="0" u="none" strike="noStrike">
                        <a:solidFill>
                          <a:srgbClr val="171717"/>
                        </a:solidFill>
                        <a:effectLst/>
                        <a:latin typeface="Segoe UI" panose="020B0502040204020203" pitchFamily="34" charset="0"/>
                      </a:endParaRPr>
                    </a:p>
                  </a:txBody>
                  <a:tcPr marL="18288" marR="18288" marT="18288" marB="91440">
                    <a:solidFill>
                      <a:schemeClr val="bg1">
                        <a:lumMod val="65000"/>
                        <a:lumOff val="35000"/>
                      </a:schemeClr>
                    </a:solidFill>
                  </a:tcPr>
                </a:tc>
                <a:tc>
                  <a:txBody>
                    <a:bodyPr/>
                    <a:lstStyle/>
                    <a:p>
                      <a:pPr algn="ctr" fontAlgn="b"/>
                      <a:r>
                        <a:rPr lang="en-US" sz="2000" b="0" u="none" strike="noStrike" kern="1200">
                          <a:solidFill>
                            <a:schemeClr val="lt1"/>
                          </a:solidFill>
                          <a:effectLst/>
                          <a:latin typeface="+mn-lt"/>
                          <a:ea typeface="+mn-ea"/>
                          <a:cs typeface="+mn-cs"/>
                        </a:rPr>
                        <a:t>Supports Embeddings</a:t>
                      </a:r>
                    </a:p>
                  </a:txBody>
                  <a:tcPr marL="18288" marR="18288" marT="18288" marB="91440" anchor="b">
                    <a:solidFill>
                      <a:schemeClr val="bg1">
                        <a:lumMod val="65000"/>
                        <a:lumOff val="35000"/>
                      </a:schemeClr>
                    </a:solidFill>
                  </a:tcPr>
                </a:tc>
                <a:tc>
                  <a:txBody>
                    <a:bodyPr/>
                    <a:lstStyle/>
                    <a:p>
                      <a:pPr algn="ctr" fontAlgn="t"/>
                      <a:r>
                        <a:rPr lang="en-US" sz="2000" b="0" u="none" strike="noStrike" kern="1200">
                          <a:solidFill>
                            <a:schemeClr val="lt1"/>
                          </a:solidFill>
                          <a:effectLst/>
                          <a:latin typeface="+mn-lt"/>
                          <a:ea typeface="+mn-ea"/>
                          <a:cs typeface="+mn-cs"/>
                        </a:rPr>
                        <a:t>East US</a:t>
                      </a:r>
                    </a:p>
                  </a:txBody>
                  <a:tcPr marL="18288" marR="18288" marT="18288" marB="91440">
                    <a:solidFill>
                      <a:schemeClr val="bg1">
                        <a:lumMod val="65000"/>
                        <a:lumOff val="35000"/>
                      </a:schemeClr>
                    </a:solidFill>
                  </a:tcPr>
                </a:tc>
                <a:tc>
                  <a:txBody>
                    <a:bodyPr/>
                    <a:lstStyle/>
                    <a:p>
                      <a:pPr algn="ctr" fontAlgn="t"/>
                      <a:r>
                        <a:rPr lang="en-US" sz="2000" b="0" u="none" strike="noStrike" kern="1200">
                          <a:solidFill>
                            <a:schemeClr val="lt1"/>
                          </a:solidFill>
                          <a:effectLst/>
                          <a:latin typeface="+mn-lt"/>
                          <a:ea typeface="+mn-ea"/>
                          <a:cs typeface="+mn-cs"/>
                        </a:rPr>
                        <a:t>South Central US</a:t>
                      </a:r>
                    </a:p>
                  </a:txBody>
                  <a:tcPr marL="18288" marR="18288" marT="18288" marB="91440">
                    <a:solidFill>
                      <a:schemeClr val="bg1">
                        <a:lumMod val="65000"/>
                        <a:lumOff val="35000"/>
                      </a:schemeClr>
                    </a:solidFill>
                  </a:tcPr>
                </a:tc>
                <a:tc>
                  <a:txBody>
                    <a:bodyPr/>
                    <a:lstStyle/>
                    <a:p>
                      <a:pPr algn="ctr" fontAlgn="t"/>
                      <a:r>
                        <a:rPr lang="en-US" sz="2000" b="0" u="none" strike="noStrike" kern="1200">
                          <a:solidFill>
                            <a:schemeClr val="lt1"/>
                          </a:solidFill>
                          <a:effectLst/>
                          <a:latin typeface="+mn-lt"/>
                          <a:ea typeface="+mn-ea"/>
                          <a:cs typeface="+mn-cs"/>
                        </a:rPr>
                        <a:t>West Europe</a:t>
                      </a:r>
                    </a:p>
                  </a:txBody>
                  <a:tcPr marL="18288" marR="18288" marT="18288" marB="91440">
                    <a:solidFill>
                      <a:schemeClr val="bg1">
                        <a:lumMod val="65000"/>
                        <a:lumOff val="35000"/>
                      </a:schemeClr>
                    </a:solidFill>
                  </a:tcPr>
                </a:tc>
                <a:extLst>
                  <a:ext uri="{0D108BD9-81ED-4DB2-BD59-A6C34878D82A}">
                    <a16:rowId xmlns:a16="http://schemas.microsoft.com/office/drawing/2014/main" val="428217442"/>
                  </a:ext>
                </a:extLst>
              </a:tr>
              <a:tr h="249117">
                <a:tc>
                  <a:txBody>
                    <a:bodyPr/>
                    <a:lstStyle/>
                    <a:p>
                      <a:pPr algn="l" fontAlgn="t"/>
                      <a:r>
                        <a:rPr lang="en-US" sz="1200" u="none" strike="noStrike">
                          <a:solidFill>
                            <a:schemeClr val="tx1"/>
                          </a:solidFill>
                          <a:effectLst/>
                        </a:rPr>
                        <a:t>text-similarity-ada-001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4020136764"/>
                  </a:ext>
                </a:extLst>
              </a:tr>
              <a:tr h="249117">
                <a:tc>
                  <a:txBody>
                    <a:bodyPr/>
                    <a:lstStyle/>
                    <a:p>
                      <a:pPr algn="l" fontAlgn="t"/>
                      <a:r>
                        <a:rPr lang="en-US" sz="1200" u="none" strike="noStrike">
                          <a:solidFill>
                            <a:schemeClr val="tx1"/>
                          </a:solidFill>
                          <a:effectLst/>
                        </a:rPr>
                        <a:t>text-similarity-babbage-001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3145455735"/>
                  </a:ext>
                </a:extLst>
              </a:tr>
              <a:tr h="249117">
                <a:tc>
                  <a:txBody>
                    <a:bodyPr/>
                    <a:lstStyle/>
                    <a:p>
                      <a:pPr algn="l" fontAlgn="t"/>
                      <a:r>
                        <a:rPr lang="en-US" sz="1200" u="none" strike="noStrike">
                          <a:solidFill>
                            <a:schemeClr val="tx1"/>
                          </a:solidFill>
                          <a:effectLst/>
                        </a:rPr>
                        <a:t>text-similarity-curie-001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522695712"/>
                  </a:ext>
                </a:extLst>
              </a:tr>
              <a:tr h="249117">
                <a:tc>
                  <a:txBody>
                    <a:bodyPr/>
                    <a:lstStyle/>
                    <a:p>
                      <a:pPr algn="l" fontAlgn="t"/>
                      <a:r>
                        <a:rPr lang="en-US" sz="1200" u="none" strike="noStrike">
                          <a:solidFill>
                            <a:schemeClr val="tx1"/>
                          </a:solidFill>
                          <a:effectLst/>
                        </a:rPr>
                        <a:t>text-similarity-davinci-001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365932204"/>
                  </a:ext>
                </a:extLst>
              </a:tr>
              <a:tr h="249117">
                <a:tc>
                  <a:txBody>
                    <a:bodyPr/>
                    <a:lstStyle/>
                    <a:p>
                      <a:pPr algn="l" fontAlgn="t"/>
                      <a:r>
                        <a:rPr lang="en-US" sz="1200" u="none" strike="noStrike">
                          <a:solidFill>
                            <a:schemeClr val="tx1"/>
                          </a:solidFill>
                          <a:effectLst/>
                        </a:rPr>
                        <a:t>text-search-ada-doc-001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987062199"/>
                  </a:ext>
                </a:extLst>
              </a:tr>
              <a:tr h="249117">
                <a:tc>
                  <a:txBody>
                    <a:bodyPr/>
                    <a:lstStyle/>
                    <a:p>
                      <a:pPr algn="l" fontAlgn="t"/>
                      <a:r>
                        <a:rPr lang="en-US" sz="1200" u="none" strike="noStrike">
                          <a:solidFill>
                            <a:schemeClr val="tx1"/>
                          </a:solidFill>
                          <a:effectLst/>
                        </a:rPr>
                        <a:t>text-search-ada-query-001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21504468"/>
                  </a:ext>
                </a:extLst>
              </a:tr>
              <a:tr h="249117">
                <a:tc>
                  <a:txBody>
                    <a:bodyPr/>
                    <a:lstStyle/>
                    <a:p>
                      <a:pPr algn="l" fontAlgn="t"/>
                      <a:r>
                        <a:rPr lang="en-US" sz="1200" u="none" strike="noStrike">
                          <a:solidFill>
                            <a:schemeClr val="tx1"/>
                          </a:solidFill>
                          <a:effectLst/>
                        </a:rPr>
                        <a:t>text-search-babbage-doc-001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281680134"/>
                  </a:ext>
                </a:extLst>
              </a:tr>
              <a:tr h="249117">
                <a:tc>
                  <a:txBody>
                    <a:bodyPr/>
                    <a:lstStyle/>
                    <a:p>
                      <a:pPr algn="l" fontAlgn="t"/>
                      <a:r>
                        <a:rPr lang="en-US" sz="1200" u="none" strike="noStrike">
                          <a:solidFill>
                            <a:schemeClr val="tx1"/>
                          </a:solidFill>
                          <a:effectLst/>
                        </a:rPr>
                        <a:t>text-search-babbage-query-001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359644818"/>
                  </a:ext>
                </a:extLst>
              </a:tr>
              <a:tr h="249117">
                <a:tc>
                  <a:txBody>
                    <a:bodyPr/>
                    <a:lstStyle/>
                    <a:p>
                      <a:pPr algn="l" fontAlgn="t"/>
                      <a:r>
                        <a:rPr lang="en-US" sz="1200" u="none" strike="noStrike">
                          <a:solidFill>
                            <a:schemeClr val="tx1"/>
                          </a:solidFill>
                          <a:effectLst/>
                        </a:rPr>
                        <a:t>text-search-curie-doc-001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492271341"/>
                  </a:ext>
                </a:extLst>
              </a:tr>
              <a:tr h="249117">
                <a:tc>
                  <a:txBody>
                    <a:bodyPr/>
                    <a:lstStyle/>
                    <a:p>
                      <a:pPr algn="l" fontAlgn="t"/>
                      <a:r>
                        <a:rPr lang="en-US" sz="1200" u="none" strike="noStrike">
                          <a:solidFill>
                            <a:schemeClr val="tx1"/>
                          </a:solidFill>
                          <a:effectLst/>
                        </a:rPr>
                        <a:t>text-search-curie-query-001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430187175"/>
                  </a:ext>
                </a:extLst>
              </a:tr>
              <a:tr h="249117">
                <a:tc>
                  <a:txBody>
                    <a:bodyPr/>
                    <a:lstStyle/>
                    <a:p>
                      <a:pPr algn="l" fontAlgn="t"/>
                      <a:r>
                        <a:rPr lang="en-US" sz="1200" u="none" strike="noStrike">
                          <a:solidFill>
                            <a:schemeClr val="tx1"/>
                          </a:solidFill>
                          <a:effectLst/>
                        </a:rPr>
                        <a:t>text-search-davinci-doc-001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3656461622"/>
                  </a:ext>
                </a:extLst>
              </a:tr>
              <a:tr h="249117">
                <a:tc>
                  <a:txBody>
                    <a:bodyPr/>
                    <a:lstStyle/>
                    <a:p>
                      <a:pPr algn="l" fontAlgn="t"/>
                      <a:r>
                        <a:rPr lang="en-US" sz="1200" u="none" strike="noStrike">
                          <a:solidFill>
                            <a:schemeClr val="tx1"/>
                          </a:solidFill>
                          <a:effectLst/>
                        </a:rPr>
                        <a:t>text-search-davinci-query-001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2152005731"/>
                  </a:ext>
                </a:extLst>
              </a:tr>
              <a:tr h="249117">
                <a:tc>
                  <a:txBody>
                    <a:bodyPr/>
                    <a:lstStyle/>
                    <a:p>
                      <a:pPr algn="l" fontAlgn="t"/>
                      <a:r>
                        <a:rPr lang="en-US" sz="1200" u="none" strike="noStrike">
                          <a:solidFill>
                            <a:schemeClr val="tx1"/>
                          </a:solidFill>
                          <a:effectLst/>
                        </a:rPr>
                        <a:t>code-search-ada-code-001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2567756839"/>
                  </a:ext>
                </a:extLst>
              </a:tr>
              <a:tr h="249117">
                <a:tc>
                  <a:txBody>
                    <a:bodyPr/>
                    <a:lstStyle/>
                    <a:p>
                      <a:pPr algn="l" fontAlgn="t"/>
                      <a:r>
                        <a:rPr lang="en-US" sz="1200" u="none" strike="noStrike">
                          <a:solidFill>
                            <a:schemeClr val="tx1"/>
                          </a:solidFill>
                          <a:effectLst/>
                        </a:rPr>
                        <a:t>code-search-ada-text-001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860242459"/>
                  </a:ext>
                </a:extLst>
              </a:tr>
              <a:tr h="249117">
                <a:tc>
                  <a:txBody>
                    <a:bodyPr/>
                    <a:lstStyle/>
                    <a:p>
                      <a:pPr algn="l" fontAlgn="t"/>
                      <a:r>
                        <a:rPr lang="en-US" sz="1200" u="none" strike="noStrike">
                          <a:solidFill>
                            <a:schemeClr val="tx1"/>
                          </a:solidFill>
                          <a:effectLst/>
                        </a:rPr>
                        <a:t>code-search-babbage-code-001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897900927"/>
                  </a:ext>
                </a:extLst>
              </a:tr>
              <a:tr h="249117">
                <a:tc>
                  <a:txBody>
                    <a:bodyPr/>
                    <a:lstStyle/>
                    <a:p>
                      <a:pPr algn="l" fontAlgn="t"/>
                      <a:r>
                        <a:rPr lang="en-US" sz="1200" u="none" strike="noStrike">
                          <a:solidFill>
                            <a:schemeClr val="tx1"/>
                          </a:solidFill>
                          <a:effectLst/>
                        </a:rPr>
                        <a:t>code-search-babbage-text-001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169600785"/>
                  </a:ext>
                </a:extLst>
              </a:tr>
            </a:tbl>
          </a:graphicData>
        </a:graphic>
      </p:graphicFrame>
    </p:spTree>
    <p:extLst>
      <p:ext uri="{BB962C8B-B14F-4D97-AF65-F5344CB8AC3E}">
        <p14:creationId xmlns:p14="http://schemas.microsoft.com/office/powerpoint/2010/main" val="29922310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3">
            <a:extLst>
              <a:ext uri="{FF2B5EF4-FFF2-40B4-BE49-F238E27FC236}">
                <a16:creationId xmlns:a16="http://schemas.microsoft.com/office/drawing/2014/main" id="{5AA169DC-0B59-AE83-52F8-D7494328C2BF}"/>
              </a:ext>
            </a:extLst>
          </p:cNvPr>
          <p:cNvSpPr txBox="1">
            <a:spLocks/>
          </p:cNvSpPr>
          <p:nvPr/>
        </p:nvSpPr>
        <p:spPr>
          <a:xfrm>
            <a:off x="506971" y="56220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50E6FF"/>
                </a:solidFill>
              </a:rPr>
              <a:t>Regional Availability – GPT-3</a:t>
            </a:r>
          </a:p>
        </p:txBody>
      </p:sp>
      <p:graphicFrame>
        <p:nvGraphicFramePr>
          <p:cNvPr id="2" name="Table 1">
            <a:extLst>
              <a:ext uri="{FF2B5EF4-FFF2-40B4-BE49-F238E27FC236}">
                <a16:creationId xmlns:a16="http://schemas.microsoft.com/office/drawing/2014/main" id="{5D71803E-328F-2B40-9147-46D301677980}"/>
              </a:ext>
            </a:extLst>
          </p:cNvPr>
          <p:cNvGraphicFramePr>
            <a:graphicFrameLocks noGrp="1"/>
          </p:cNvGraphicFramePr>
          <p:nvPr>
            <p:extLst>
              <p:ext uri="{D42A27DB-BD31-4B8C-83A1-F6EECF244321}">
                <p14:modId xmlns:p14="http://schemas.microsoft.com/office/powerpoint/2010/main" val="2470178796"/>
              </p:ext>
            </p:extLst>
          </p:nvPr>
        </p:nvGraphicFramePr>
        <p:xfrm>
          <a:off x="564359" y="2416120"/>
          <a:ext cx="11063282" cy="2025760"/>
        </p:xfrm>
        <a:graphic>
          <a:graphicData uri="http://schemas.openxmlformats.org/drawingml/2006/table">
            <a:tbl>
              <a:tblPr firstRow="1">
                <a:tableStyleId>{073A0DAA-6AF3-43AB-8588-CEC1D06C72B9}</a:tableStyleId>
              </a:tblPr>
              <a:tblGrid>
                <a:gridCol w="3522326">
                  <a:extLst>
                    <a:ext uri="{9D8B030D-6E8A-4147-A177-3AD203B41FA5}">
                      <a16:colId xmlns:a16="http://schemas.microsoft.com/office/drawing/2014/main" val="82304459"/>
                    </a:ext>
                  </a:extLst>
                </a:gridCol>
                <a:gridCol w="2799550">
                  <a:extLst>
                    <a:ext uri="{9D8B030D-6E8A-4147-A177-3AD203B41FA5}">
                      <a16:colId xmlns:a16="http://schemas.microsoft.com/office/drawing/2014/main" val="1634529330"/>
                    </a:ext>
                  </a:extLst>
                </a:gridCol>
                <a:gridCol w="1300995">
                  <a:extLst>
                    <a:ext uri="{9D8B030D-6E8A-4147-A177-3AD203B41FA5}">
                      <a16:colId xmlns:a16="http://schemas.microsoft.com/office/drawing/2014/main" val="4195154280"/>
                    </a:ext>
                  </a:extLst>
                </a:gridCol>
                <a:gridCol w="1982458">
                  <a:extLst>
                    <a:ext uri="{9D8B030D-6E8A-4147-A177-3AD203B41FA5}">
                      <a16:colId xmlns:a16="http://schemas.microsoft.com/office/drawing/2014/main" val="2360688648"/>
                    </a:ext>
                  </a:extLst>
                </a:gridCol>
                <a:gridCol w="1457953">
                  <a:extLst>
                    <a:ext uri="{9D8B030D-6E8A-4147-A177-3AD203B41FA5}">
                      <a16:colId xmlns:a16="http://schemas.microsoft.com/office/drawing/2014/main" val="1635935427"/>
                    </a:ext>
                  </a:extLst>
                </a:gridCol>
              </a:tblGrid>
              <a:tr h="368260">
                <a:tc>
                  <a:txBody>
                    <a:bodyPr/>
                    <a:lstStyle/>
                    <a:p>
                      <a:pPr algn="ctr" fontAlgn="t"/>
                      <a:r>
                        <a:rPr lang="en-US" sz="1800" u="none" strike="noStrike">
                          <a:solidFill>
                            <a:schemeClr val="tx1"/>
                          </a:solidFill>
                          <a:effectLst/>
                        </a:rPr>
                        <a:t>Model</a:t>
                      </a:r>
                    </a:p>
                  </a:txBody>
                  <a:tcPr marL="1930" marR="1930" marT="1930" marB="0">
                    <a:solidFill>
                      <a:schemeClr val="bg1">
                        <a:lumMod val="65000"/>
                        <a:lumOff val="35000"/>
                      </a:schemeClr>
                    </a:solidFill>
                  </a:tcPr>
                </a:tc>
                <a:tc>
                  <a:txBody>
                    <a:bodyPr/>
                    <a:lstStyle/>
                    <a:p>
                      <a:pPr algn="ctr" fontAlgn="t"/>
                      <a:r>
                        <a:rPr lang="en-US" sz="1800" u="none" strike="noStrike">
                          <a:solidFill>
                            <a:schemeClr val="tx1"/>
                          </a:solidFill>
                          <a:effectLst/>
                        </a:rPr>
                        <a:t>Supports Completions</a:t>
                      </a:r>
                    </a:p>
                  </a:txBody>
                  <a:tcPr marL="1930" marR="1930" marT="1930" marB="0">
                    <a:solidFill>
                      <a:schemeClr val="bg1">
                        <a:lumMod val="65000"/>
                        <a:lumOff val="35000"/>
                      </a:schemeClr>
                    </a:solidFill>
                  </a:tcPr>
                </a:tc>
                <a:tc>
                  <a:txBody>
                    <a:bodyPr/>
                    <a:lstStyle/>
                    <a:p>
                      <a:pPr algn="ctr" fontAlgn="t"/>
                      <a:r>
                        <a:rPr lang="en-US" sz="1800" u="none" strike="noStrike">
                          <a:solidFill>
                            <a:schemeClr val="tx1"/>
                          </a:solidFill>
                          <a:effectLst/>
                        </a:rPr>
                        <a:t>East US</a:t>
                      </a:r>
                    </a:p>
                  </a:txBody>
                  <a:tcPr marL="1930" marR="1930" marT="1930" marB="0">
                    <a:solidFill>
                      <a:schemeClr val="bg1">
                        <a:lumMod val="65000"/>
                        <a:lumOff val="35000"/>
                      </a:schemeClr>
                    </a:solidFill>
                  </a:tcPr>
                </a:tc>
                <a:tc>
                  <a:txBody>
                    <a:bodyPr/>
                    <a:lstStyle/>
                    <a:p>
                      <a:pPr algn="ctr" fontAlgn="t"/>
                      <a:r>
                        <a:rPr lang="en-US" sz="1800" u="none" strike="noStrike">
                          <a:solidFill>
                            <a:schemeClr val="tx1"/>
                          </a:solidFill>
                          <a:effectLst/>
                        </a:rPr>
                        <a:t>South Central US</a:t>
                      </a:r>
                    </a:p>
                  </a:txBody>
                  <a:tcPr marL="1930" marR="1930" marT="1930" marB="0">
                    <a:solidFill>
                      <a:schemeClr val="bg1">
                        <a:lumMod val="65000"/>
                        <a:lumOff val="35000"/>
                      </a:schemeClr>
                    </a:solidFill>
                  </a:tcPr>
                </a:tc>
                <a:tc>
                  <a:txBody>
                    <a:bodyPr/>
                    <a:lstStyle/>
                    <a:p>
                      <a:pPr algn="ctr" fontAlgn="t"/>
                      <a:r>
                        <a:rPr lang="en-US" sz="1800" u="none" strike="noStrike">
                          <a:solidFill>
                            <a:schemeClr val="tx1"/>
                          </a:solidFill>
                          <a:effectLst/>
                        </a:rPr>
                        <a:t>West Europe</a:t>
                      </a:r>
                    </a:p>
                  </a:txBody>
                  <a:tcPr marL="1930" marR="1930" marT="1930" marB="0">
                    <a:solidFill>
                      <a:schemeClr val="bg1">
                        <a:lumMod val="65000"/>
                        <a:lumOff val="35000"/>
                      </a:schemeClr>
                    </a:solidFill>
                  </a:tcPr>
                </a:tc>
                <a:extLst>
                  <a:ext uri="{0D108BD9-81ED-4DB2-BD59-A6C34878D82A}">
                    <a16:rowId xmlns:a16="http://schemas.microsoft.com/office/drawing/2014/main" val="428217442"/>
                  </a:ext>
                </a:extLst>
              </a:tr>
              <a:tr h="249117">
                <a:tc>
                  <a:txBody>
                    <a:bodyPr/>
                    <a:lstStyle/>
                    <a:p>
                      <a:pPr algn="l" fontAlgn="t"/>
                      <a:r>
                        <a:rPr lang="en-US" sz="1800" u="none" strike="noStrike">
                          <a:solidFill>
                            <a:schemeClr val="tx1"/>
                          </a:solidFill>
                          <a:effectLst/>
                        </a:rPr>
                        <a:t>Text-ada-001</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4020136764"/>
                  </a:ext>
                </a:extLst>
              </a:tr>
              <a:tr h="249117">
                <a:tc>
                  <a:txBody>
                    <a:bodyPr/>
                    <a:lstStyle/>
                    <a:p>
                      <a:pPr algn="l" fontAlgn="t"/>
                      <a:r>
                        <a:rPr lang="en-US" sz="1800" u="none" strike="noStrike">
                          <a:solidFill>
                            <a:schemeClr val="tx1"/>
                          </a:solidFill>
                          <a:effectLst/>
                        </a:rPr>
                        <a:t>Text-babbage-001</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3145455735"/>
                  </a:ext>
                </a:extLst>
              </a:tr>
              <a:tr h="249117">
                <a:tc>
                  <a:txBody>
                    <a:bodyPr/>
                    <a:lstStyle/>
                    <a:p>
                      <a:pPr algn="l" fontAlgn="t"/>
                      <a:r>
                        <a:rPr lang="en-US" sz="1800" u="none" strike="noStrike">
                          <a:solidFill>
                            <a:schemeClr val="tx1"/>
                          </a:solidFill>
                          <a:effectLst/>
                        </a:rPr>
                        <a:t>Text-curie-001</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522695712"/>
                  </a:ext>
                </a:extLst>
              </a:tr>
              <a:tr h="249117">
                <a:tc>
                  <a:txBody>
                    <a:bodyPr/>
                    <a:lstStyle/>
                    <a:p>
                      <a:pPr algn="l" fontAlgn="t"/>
                      <a:r>
                        <a:rPr lang="en-US" sz="1800" u="none" strike="noStrike">
                          <a:solidFill>
                            <a:schemeClr val="tx1"/>
                          </a:solidFill>
                          <a:effectLst/>
                        </a:rPr>
                        <a:t>Text-davinci-001</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endParaRPr lang="en-US" sz="1800" u="none" strike="noStrike">
                        <a:solidFill>
                          <a:schemeClr val="tx1"/>
                        </a:solidFill>
                        <a:effectLst/>
                      </a:endParaRP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1365932204"/>
                  </a:ext>
                </a:extLst>
              </a:tr>
              <a:tr h="249117">
                <a:tc>
                  <a:txBody>
                    <a:bodyPr/>
                    <a:lstStyle/>
                    <a:p>
                      <a:pPr algn="l" fontAlgn="t"/>
                      <a:r>
                        <a:rPr lang="en-US" sz="1800" u="none" strike="noStrike">
                          <a:solidFill>
                            <a:schemeClr val="tx1"/>
                          </a:solidFill>
                          <a:effectLst/>
                        </a:rPr>
                        <a:t>Text-davinci-002</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marL="0" algn="ctr" defTabSz="932742" rtl="0" eaLnBrk="1" fontAlgn="ctr" latinLnBrk="0" hangingPunct="1"/>
                      <a:r>
                        <a:rPr lang="en-US" sz="1800" u="none" strike="noStrike" kern="1200">
                          <a:solidFill>
                            <a:schemeClr val="tx1"/>
                          </a:solidFill>
                          <a:effectLst/>
                        </a:rPr>
                        <a:t>X</a:t>
                      </a:r>
                    </a:p>
                  </a:txBody>
                  <a:tcPr marL="1930" marR="1930" marT="1930" marB="0" anchor="ctr">
                    <a:solidFill>
                      <a:schemeClr val="bg1">
                        <a:lumMod val="85000"/>
                        <a:lumOff val="15000"/>
                      </a:schemeClr>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US" sz="1800" u="none" strike="noStrike" kern="1200">
                          <a:solidFill>
                            <a:schemeClr val="tx1"/>
                          </a:solidFill>
                          <a:effectLst/>
                        </a:rPr>
                        <a:t>X</a:t>
                      </a:r>
                    </a:p>
                  </a:txBody>
                  <a:tcPr marL="1930" marR="1930" marT="1930" marB="0" anchor="b">
                    <a:solidFill>
                      <a:schemeClr val="bg1">
                        <a:lumMod val="85000"/>
                        <a:lumOff val="15000"/>
                      </a:schemeClr>
                    </a:solidFill>
                  </a:tcPr>
                </a:tc>
                <a:extLst>
                  <a:ext uri="{0D108BD9-81ED-4DB2-BD59-A6C34878D82A}">
                    <a16:rowId xmlns:a16="http://schemas.microsoft.com/office/drawing/2014/main" val="987062199"/>
                  </a:ext>
                </a:extLst>
              </a:tr>
              <a:tr h="249117">
                <a:tc>
                  <a:txBody>
                    <a:bodyPr/>
                    <a:lstStyle/>
                    <a:p>
                      <a:pPr algn="l" fontAlgn="t"/>
                      <a:r>
                        <a:rPr lang="en-US" sz="1800" u="none" strike="noStrike">
                          <a:solidFill>
                            <a:schemeClr val="tx1"/>
                          </a:solidFill>
                          <a:effectLst/>
                        </a:rPr>
                        <a:t>Text-davinci-003</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l" fontAlgn="b"/>
                      <a:endParaRPr lang="en-US" sz="1800" u="none" strike="noStrike">
                        <a:solidFill>
                          <a:schemeClr val="tx1"/>
                        </a:solidFill>
                        <a:effectLst/>
                      </a:endParaRPr>
                    </a:p>
                  </a:txBody>
                  <a:tcPr marL="1930" marR="1930" marT="1930" marB="0" anchor="b">
                    <a:solidFill>
                      <a:schemeClr val="bg1">
                        <a:lumMod val="85000"/>
                        <a:lumOff val="15000"/>
                      </a:schemeClr>
                    </a:solidFill>
                  </a:tcPr>
                </a:tc>
                <a:tc>
                  <a:txBody>
                    <a:bodyPr/>
                    <a:lstStyle/>
                    <a:p>
                      <a:pPr algn="l" fontAlgn="b"/>
                      <a:endParaRPr lang="en-US" sz="1800" u="none" strike="noStrike">
                        <a:solidFill>
                          <a:schemeClr val="tx1"/>
                        </a:solidFill>
                        <a:effectLst/>
                      </a:endParaRPr>
                    </a:p>
                  </a:txBody>
                  <a:tcPr marL="1930" marR="1930" marT="1930" marB="0" anchor="b">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121504468"/>
                  </a:ext>
                </a:extLst>
              </a:tr>
            </a:tbl>
          </a:graphicData>
        </a:graphic>
      </p:graphicFrame>
    </p:spTree>
    <p:extLst>
      <p:ext uri="{BB962C8B-B14F-4D97-AF65-F5344CB8AC3E}">
        <p14:creationId xmlns:p14="http://schemas.microsoft.com/office/powerpoint/2010/main" val="31401614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2B6BD204-7F1E-321C-FCA4-B562DA1D7D53}"/>
              </a:ext>
            </a:extLst>
          </p:cNvPr>
          <p:cNvSpPr txBox="1">
            <a:spLocks/>
          </p:cNvSpPr>
          <p:nvPr/>
        </p:nvSpPr>
        <p:spPr>
          <a:xfrm>
            <a:off x="588263" y="457200"/>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en-US">
                <a:solidFill>
                  <a:srgbClr val="50E6FF"/>
                </a:solidFill>
              </a:rPr>
              <a:t>GPT-3</a:t>
            </a:r>
          </a:p>
        </p:txBody>
      </p:sp>
      <p:sp>
        <p:nvSpPr>
          <p:cNvPr id="8" name="Rectangle 7">
            <a:extLst>
              <a:ext uri="{FF2B5EF4-FFF2-40B4-BE49-F238E27FC236}">
                <a16:creationId xmlns:a16="http://schemas.microsoft.com/office/drawing/2014/main" id="{4F729A6D-12AE-C918-5F68-31CEBC6A5A8C}"/>
              </a:ext>
            </a:extLst>
          </p:cNvPr>
          <p:cNvSpPr/>
          <p:nvPr/>
        </p:nvSpPr>
        <p:spPr>
          <a:xfrm>
            <a:off x="374053" y="1091098"/>
            <a:ext cx="7984250" cy="5682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2200" u="sng">
                <a:solidFill>
                  <a:schemeClr val="accent4"/>
                </a:solidFill>
                <a:ea typeface="+mn-lt"/>
                <a:cs typeface="+mn-lt"/>
              </a:rPr>
              <a:t>3</a:t>
            </a:r>
            <a:r>
              <a:rPr lang="en-US" sz="2200" baseline="30000">
                <a:ea typeface="+mn-lt"/>
                <a:cs typeface="+mn-lt"/>
              </a:rPr>
              <a:t>rd</a:t>
            </a:r>
            <a:r>
              <a:rPr lang="en-US" sz="2200">
                <a:ea typeface="+mn-lt"/>
                <a:cs typeface="+mn-lt"/>
              </a:rPr>
              <a:t> generation of </a:t>
            </a:r>
            <a:r>
              <a:rPr lang="en-US" sz="2200" u="sng">
                <a:solidFill>
                  <a:schemeClr val="accent4"/>
                </a:solidFill>
                <a:ea typeface="+mn-lt"/>
                <a:cs typeface="+mn-lt"/>
              </a:rPr>
              <a:t>G</a:t>
            </a:r>
            <a:r>
              <a:rPr lang="en-US" sz="2200">
                <a:ea typeface="+mn-lt"/>
                <a:cs typeface="+mn-lt"/>
              </a:rPr>
              <a:t>enerative </a:t>
            </a:r>
            <a:r>
              <a:rPr lang="en-US" sz="2200" u="sng">
                <a:solidFill>
                  <a:schemeClr val="accent4"/>
                </a:solidFill>
                <a:ea typeface="+mn-lt"/>
                <a:cs typeface="+mn-lt"/>
              </a:rPr>
              <a:t>P</a:t>
            </a:r>
            <a:r>
              <a:rPr lang="en-US" sz="2200">
                <a:ea typeface="+mn-lt"/>
                <a:cs typeface="+mn-lt"/>
              </a:rPr>
              <a:t>re-</a:t>
            </a:r>
            <a:r>
              <a:rPr lang="en-US" sz="2200" u="sng">
                <a:solidFill>
                  <a:schemeClr val="accent4"/>
                </a:solidFill>
                <a:ea typeface="+mn-lt"/>
                <a:cs typeface="+mn-lt"/>
              </a:rPr>
              <a:t>T</a:t>
            </a:r>
            <a:r>
              <a:rPr lang="en-US" sz="2200">
                <a:ea typeface="+mn-lt"/>
                <a:cs typeface="+mn-lt"/>
              </a:rPr>
              <a:t>rained transformer model </a:t>
            </a:r>
            <a:endParaRPr lang="en-US" sz="2200">
              <a:cs typeface="Segoe UI"/>
            </a:endParaRPr>
          </a:p>
          <a:p>
            <a:pPr marL="285750" indent="-285750">
              <a:buFont typeface="Arial"/>
              <a:buChar char="•"/>
            </a:pPr>
            <a:r>
              <a:rPr lang="en-US" sz="2200">
                <a:ea typeface="+mn-lt"/>
                <a:cs typeface="+mn-lt"/>
              </a:rPr>
              <a:t>Autoregressive language model, Generative in nature i.e., continues generating text from previously generated token </a:t>
            </a:r>
            <a:endParaRPr lang="en-US" sz="2200">
              <a:cs typeface="Segoe UI"/>
            </a:endParaRPr>
          </a:p>
          <a:p>
            <a:r>
              <a:rPr lang="en-US" sz="2200">
                <a:ea typeface="+mn-lt"/>
                <a:cs typeface="+mn-lt"/>
              </a:rPr>
              <a:t>•  175B parameters! </a:t>
            </a:r>
          </a:p>
          <a:p>
            <a:pPr marL="342900" indent="-342900">
              <a:buFont typeface="Arial"/>
              <a:buChar char="•"/>
            </a:pPr>
            <a:r>
              <a:rPr lang="en-US" sz="2200">
                <a:ea typeface="+mn-lt"/>
                <a:cs typeface="+mn-lt"/>
              </a:rPr>
              <a:t>Trained with a </a:t>
            </a:r>
            <a:r>
              <a:rPr lang="en-US" sz="2200" i="1">
                <a:ea typeface="+mn-lt"/>
                <a:cs typeface="+mn-lt"/>
              </a:rPr>
              <a:t>massive</a:t>
            </a:r>
            <a:r>
              <a:rPr lang="en-US" sz="2200">
                <a:ea typeface="+mn-lt"/>
                <a:cs typeface="+mn-lt"/>
              </a:rPr>
              <a:t> amount of text from web scraping (Common Crawl), Books, Wikipedia etc.</a:t>
            </a:r>
            <a:endParaRPr lang="en-US" sz="2200">
              <a:cs typeface="Segoe UI"/>
            </a:endParaRPr>
          </a:p>
          <a:p>
            <a:pPr marL="342900" indent="-342900">
              <a:buFont typeface="Arial"/>
              <a:buChar char="•"/>
            </a:pPr>
            <a:r>
              <a:rPr lang="en-US" sz="2200">
                <a:ea typeface="+mn-lt"/>
                <a:cs typeface="+mn-lt"/>
              </a:rPr>
              <a:t>Achieves strong performance on many NLP datasets including:  </a:t>
            </a:r>
          </a:p>
          <a:p>
            <a:pPr marL="800100" lvl="1" indent="-342900">
              <a:buFont typeface="Arial"/>
              <a:buChar char="•"/>
            </a:pPr>
            <a:r>
              <a:rPr lang="en-US" sz="2200">
                <a:ea typeface="+mn-lt"/>
                <a:cs typeface="+mn-lt"/>
              </a:rPr>
              <a:t>Summarization</a:t>
            </a:r>
          </a:p>
          <a:p>
            <a:pPr marL="800100" lvl="1" indent="-342900">
              <a:buFont typeface="Arial"/>
              <a:buChar char="•"/>
            </a:pPr>
            <a:r>
              <a:rPr lang="en-US" sz="2200">
                <a:ea typeface="+mn-lt"/>
                <a:cs typeface="+mn-lt"/>
              </a:rPr>
              <a:t>Translation </a:t>
            </a:r>
            <a:endParaRPr lang="en-US"/>
          </a:p>
          <a:p>
            <a:pPr marL="800100" lvl="1" indent="-342900">
              <a:buFont typeface="Arial"/>
              <a:buChar char="•"/>
            </a:pPr>
            <a:r>
              <a:rPr lang="en-US" sz="2200">
                <a:ea typeface="+mn-lt"/>
                <a:cs typeface="+mn-lt"/>
              </a:rPr>
              <a:t>Question-answering </a:t>
            </a:r>
          </a:p>
          <a:p>
            <a:pPr marL="800100" lvl="1" indent="-342900">
              <a:buFont typeface="Arial"/>
              <a:buChar char="•"/>
            </a:pPr>
            <a:r>
              <a:rPr lang="en-US" sz="2200">
                <a:ea typeface="+mn-lt"/>
                <a:cs typeface="+mn-lt"/>
              </a:rPr>
              <a:t>Cloze tasks</a:t>
            </a:r>
          </a:p>
          <a:p>
            <a:pPr marL="800100" lvl="1" indent="-342900">
              <a:buFont typeface="Arial"/>
              <a:buChar char="•"/>
            </a:pPr>
            <a:r>
              <a:rPr lang="en-US" sz="2200">
                <a:ea typeface="+mn-lt"/>
                <a:cs typeface="+mn-lt"/>
              </a:rPr>
              <a:t>Performing 3-digit arithmetic</a:t>
            </a:r>
            <a:endParaRPr lang="en-US" sz="2200">
              <a:cs typeface="Segoe UI"/>
            </a:endParaRPr>
          </a:p>
          <a:p>
            <a:endParaRPr lang="en-US" sz="2200">
              <a:cs typeface="Segoe UI"/>
            </a:endParaRPr>
          </a:p>
          <a:p>
            <a:endParaRPr lang="en-US" sz="2200">
              <a:cs typeface="Segoe UI"/>
            </a:endParaRPr>
          </a:p>
          <a:p>
            <a:r>
              <a:rPr lang="en-US" sz="1400">
                <a:cs typeface="Segoe UI"/>
              </a:rPr>
              <a:t>Reference: </a:t>
            </a:r>
            <a:r>
              <a:rPr lang="en-US" sz="1400">
                <a:ea typeface="+mn-lt"/>
                <a:cs typeface="+mn-lt"/>
                <a:hlinkClick r:id="rId3"/>
              </a:rPr>
              <a:t>https://arxiv.org/pdf/2005.14165.pdf</a:t>
            </a:r>
            <a:endParaRPr lang="en-US" sz="1400">
              <a:cs typeface="Segoe UI"/>
            </a:endParaRPr>
          </a:p>
        </p:txBody>
      </p:sp>
      <p:pic>
        <p:nvPicPr>
          <p:cNvPr id="9" name="Picture 8">
            <a:extLst>
              <a:ext uri="{FF2B5EF4-FFF2-40B4-BE49-F238E27FC236}">
                <a16:creationId xmlns:a16="http://schemas.microsoft.com/office/drawing/2014/main" id="{98D24F87-06D9-82DE-7854-DB9FA768D774}"/>
              </a:ext>
            </a:extLst>
          </p:cNvPr>
          <p:cNvPicPr>
            <a:picLocks noChangeAspect="1"/>
          </p:cNvPicPr>
          <p:nvPr/>
        </p:nvPicPr>
        <p:blipFill>
          <a:blip r:embed="rId4"/>
          <a:stretch>
            <a:fillRect/>
          </a:stretch>
        </p:blipFill>
        <p:spPr>
          <a:xfrm>
            <a:off x="6900730" y="3819342"/>
            <a:ext cx="4863754" cy="2615308"/>
          </a:xfrm>
          <a:prstGeom prst="rect">
            <a:avLst/>
          </a:prstGeom>
        </p:spPr>
      </p:pic>
    </p:spTree>
    <p:extLst>
      <p:ext uri="{BB962C8B-B14F-4D97-AF65-F5344CB8AC3E}">
        <p14:creationId xmlns:p14="http://schemas.microsoft.com/office/powerpoint/2010/main" val="10308144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1090765" cy="3770263"/>
          </a:xfrm>
        </p:spPr>
        <p:txBody>
          <a:bodyPr wrap="square"/>
          <a:lstStyle/>
          <a:p>
            <a:r>
              <a:rPr lang="en-US"/>
              <a:t>Davinci</a:t>
            </a:r>
            <a:br>
              <a:rPr lang="en-US"/>
            </a:br>
            <a:br>
              <a:rPr lang="en-US"/>
            </a:br>
            <a:br>
              <a:rPr lang="en-US"/>
            </a:br>
            <a:endParaRPr lang="en-US"/>
          </a:p>
          <a:p>
            <a:r>
              <a:rPr lang="en-US"/>
              <a:t>Curie</a:t>
            </a:r>
            <a:br>
              <a:rPr lang="en-US"/>
            </a:br>
            <a:br>
              <a:rPr lang="en-US"/>
            </a:br>
            <a:endParaRPr lang="en-US"/>
          </a:p>
          <a:p>
            <a:r>
              <a:rPr lang="en-US"/>
              <a:t>Babbage</a:t>
            </a:r>
            <a:br>
              <a:rPr lang="en-US"/>
            </a:br>
            <a:endParaRPr lang="en-US"/>
          </a:p>
          <a:p>
            <a:r>
              <a:rPr lang="en-US"/>
              <a:t>Ada</a:t>
            </a:r>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3628696" y="2017713"/>
            <a:ext cx="4427483" cy="4385816"/>
          </a:xfrm>
        </p:spPr>
        <p:txBody>
          <a:bodyPr/>
          <a:lstStyle/>
          <a:p>
            <a:r>
              <a:rPr lang="en-US" b="1"/>
              <a:t>Most capable</a:t>
            </a:r>
            <a:r>
              <a:rPr lang="en-US"/>
              <a:t> GPT-3 model. Can do any task the other models can do, often with </a:t>
            </a:r>
            <a:r>
              <a:rPr lang="en-US" i="1"/>
              <a:t>higher quality</a:t>
            </a:r>
            <a:r>
              <a:rPr lang="en-US"/>
              <a:t>, </a:t>
            </a:r>
            <a:r>
              <a:rPr lang="en-US" i="1"/>
              <a:t>longer output</a:t>
            </a:r>
            <a:r>
              <a:rPr lang="en-US"/>
              <a:t> and </a:t>
            </a:r>
            <a:r>
              <a:rPr lang="en-US" i="1"/>
              <a:t>better instruction-following</a:t>
            </a:r>
            <a:r>
              <a:rPr lang="en-US"/>
              <a:t>.</a:t>
            </a:r>
          </a:p>
          <a:p>
            <a:r>
              <a:rPr lang="en-US" b="1"/>
              <a:t>Very capable</a:t>
            </a:r>
            <a:r>
              <a:rPr lang="en-US"/>
              <a:t>, but </a:t>
            </a:r>
            <a:r>
              <a:rPr lang="en-US" i="1"/>
              <a:t>faster</a:t>
            </a:r>
            <a:r>
              <a:rPr lang="en-US"/>
              <a:t> and </a:t>
            </a:r>
            <a:r>
              <a:rPr lang="en-US" i="1"/>
              <a:t>lower cost</a:t>
            </a:r>
            <a:r>
              <a:rPr lang="en-US"/>
              <a:t> than Davinci.</a:t>
            </a:r>
            <a:br>
              <a:rPr lang="en-US"/>
            </a:br>
            <a:endParaRPr lang="en-US"/>
          </a:p>
          <a:p>
            <a:r>
              <a:rPr lang="en-US" b="1"/>
              <a:t>Capable</a:t>
            </a:r>
            <a:r>
              <a:rPr lang="en-US"/>
              <a:t> of straightforward tasks, </a:t>
            </a:r>
            <a:r>
              <a:rPr lang="en-US" i="1"/>
              <a:t>very fast</a:t>
            </a:r>
            <a:r>
              <a:rPr lang="en-US"/>
              <a:t>, and </a:t>
            </a:r>
            <a:r>
              <a:rPr lang="en-US" i="1"/>
              <a:t>lower cost</a:t>
            </a:r>
            <a:r>
              <a:rPr lang="en-US"/>
              <a:t>.</a:t>
            </a:r>
          </a:p>
          <a:p>
            <a:r>
              <a:rPr lang="en-US" b="1"/>
              <a:t>Capable</a:t>
            </a:r>
            <a:r>
              <a:rPr lang="en-US"/>
              <a:t> of very simple tasks, usually the </a:t>
            </a:r>
            <a:r>
              <a:rPr lang="en-US" i="1"/>
              <a:t>fastest</a:t>
            </a:r>
            <a:r>
              <a:rPr lang="en-US"/>
              <a:t> model in the GPT-3 series, and </a:t>
            </a:r>
            <a:r>
              <a:rPr lang="en-US" u="sng"/>
              <a:t>lowest cost</a:t>
            </a:r>
            <a:r>
              <a:rPr lang="en-US"/>
              <a:t>.</a:t>
            </a:r>
          </a:p>
        </p:txBody>
      </p:sp>
      <p:sp>
        <p:nvSpPr>
          <p:cNvPr id="12" name="Text Placeholder 4">
            <a:extLst>
              <a:ext uri="{FF2B5EF4-FFF2-40B4-BE49-F238E27FC236}">
                <a16:creationId xmlns:a16="http://schemas.microsoft.com/office/drawing/2014/main" id="{FF387D44-1D52-6654-7955-6FE95186DDD8}"/>
              </a:ext>
            </a:extLst>
          </p:cNvPr>
          <p:cNvSpPr txBox="1">
            <a:spLocks/>
          </p:cNvSpPr>
          <p:nvPr/>
        </p:nvSpPr>
        <p:spPr>
          <a:xfrm>
            <a:off x="8285935" y="2017713"/>
            <a:ext cx="3317801" cy="43858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Complex intent, cause and effect, summarization for audience</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Language translation, complex classification, text sentiment, summarization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Moderate classification, semantic search classification</a:t>
            </a:r>
            <a:endParaRPr lang="en-US">
              <a:solidFill>
                <a:srgbClr val="FFFFFF"/>
              </a:solidFill>
              <a:latin typeface="Segoe UI"/>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Parsing text, simple classification, address correction, keywords</a:t>
            </a:r>
            <a:endParaRPr kumimoji="0" lang="en-US" sz="20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 name="Text Placeholder 3">
            <a:extLst>
              <a:ext uri="{FF2B5EF4-FFF2-40B4-BE49-F238E27FC236}">
                <a16:creationId xmlns:a16="http://schemas.microsoft.com/office/drawing/2014/main" id="{DA46F8B1-69EC-00C7-12C0-26D1481E92C7}"/>
              </a:ext>
            </a:extLst>
          </p:cNvPr>
          <p:cNvSpPr txBox="1">
            <a:spLocks/>
          </p:cNvSpPr>
          <p:nvPr/>
        </p:nvSpPr>
        <p:spPr>
          <a:xfrm>
            <a:off x="1908784" y="2017713"/>
            <a:ext cx="1490156" cy="37702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4,000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lang="en-US">
                <a:solidFill>
                  <a:srgbClr val="FFFFFF"/>
                </a:solidFill>
                <a:latin typeface="Segoe UI"/>
              </a:rPr>
            </a:br>
            <a:endParaRPr lang="en-US">
              <a:solidFill>
                <a:srgbClr val="FFFFFF"/>
              </a:solidFill>
              <a:latin typeface="Segoe UI"/>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lang="en-US">
              <a:solidFill>
                <a:srgbClr val="FFFFFF"/>
              </a:solidFill>
              <a:latin typeface="Segoe UI"/>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p>
        </p:txBody>
      </p:sp>
      <p:sp>
        <p:nvSpPr>
          <p:cNvPr id="16" name="Text Placeholder 2">
            <a:extLst>
              <a:ext uri="{FF2B5EF4-FFF2-40B4-BE49-F238E27FC236}">
                <a16:creationId xmlns:a16="http://schemas.microsoft.com/office/drawing/2014/main" id="{69E9C10D-4A2A-E3D3-6A88-9E939E379004}"/>
              </a:ext>
            </a:extLst>
          </p:cNvPr>
          <p:cNvSpPr txBox="1">
            <a:spLocks/>
          </p:cNvSpPr>
          <p:nvPr/>
        </p:nvSpPr>
        <p:spPr>
          <a:xfrm>
            <a:off x="1908784" y="1436688"/>
            <a:ext cx="1719912"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Request</a:t>
            </a: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3628696" y="1436688"/>
            <a:ext cx="572025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 performance, cost</a:t>
            </a:r>
          </a:p>
        </p:txBody>
      </p:sp>
      <p:sp>
        <p:nvSpPr>
          <p:cNvPr id="20" name="Text Placeholder 2">
            <a:extLst>
              <a:ext uri="{FF2B5EF4-FFF2-40B4-BE49-F238E27FC236}">
                <a16:creationId xmlns:a16="http://schemas.microsoft.com/office/drawing/2014/main" id="{45F952BA-93C7-A11D-0673-E76B293AF8AB}"/>
              </a:ext>
            </a:extLst>
          </p:cNvPr>
          <p:cNvSpPr txBox="1">
            <a:spLocks/>
          </p:cNvSpPr>
          <p:nvPr/>
        </p:nvSpPr>
        <p:spPr>
          <a:xfrm>
            <a:off x="8285934" y="1436688"/>
            <a:ext cx="331780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Use cases</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476881"/>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335577"/>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Azure </a:t>
            </a:r>
            <a:r>
              <a:rPr lang="en-US" sz="3200" err="1">
                <a:solidFill>
                  <a:prstClr val="white"/>
                </a:solidFill>
                <a:latin typeface="Segoe UI Semibold"/>
              </a:rPr>
              <a:t>OpenAI</a:t>
            </a:r>
            <a:r>
              <a:rPr lang="en-US" sz="3200">
                <a:solidFill>
                  <a:prstClr val="white"/>
                </a:solidFill>
                <a:latin typeface="Segoe UI Semibold"/>
              </a:rPr>
              <a:t> | GPT-3 Family of Models</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243266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E89C74-0EE1-17DE-010D-0E680221117C}"/>
              </a:ext>
              <a:ext uri="{C183D7F6-B498-43B3-948B-1728B52AA6E4}">
                <adec:decorative xmlns:adec="http://schemas.microsoft.com/office/drawing/2017/decorative" val="1"/>
              </a:ext>
            </a:extLst>
          </p:cNvPr>
          <p:cNvSpPr>
            <a:spLocks noGrp="1"/>
          </p:cNvSpPr>
          <p:nvPr>
            <p:ph type="body" sz="quarter" idx="12"/>
          </p:nvPr>
        </p:nvSpPr>
        <p:spPr>
          <a:xfrm>
            <a:off x="588263" y="2093518"/>
            <a:ext cx="5507737" cy="3176254"/>
          </a:xfrm>
        </p:spPr>
        <p:txBody>
          <a:bodyPr/>
          <a:lstStyle/>
          <a:p>
            <a:r>
              <a:rPr lang="en-US"/>
              <a:t>Generative pre-trained transformer 3 (GPT-3)</a:t>
            </a:r>
          </a:p>
          <a:p>
            <a:pPr lvl="1"/>
            <a:r>
              <a:rPr lang="en-US"/>
              <a:t>Autoregressive language model that uses deep learning to produce human-like text</a:t>
            </a:r>
          </a:p>
          <a:p>
            <a:pPr lvl="1"/>
            <a:r>
              <a:rPr lang="en-US"/>
              <a:t>Pre-trained on trillions of words</a:t>
            </a:r>
          </a:p>
          <a:p>
            <a:pPr lvl="1"/>
            <a:r>
              <a:rPr lang="en-US"/>
              <a:t>Predicts the most likely next word based on input text</a:t>
            </a:r>
          </a:p>
          <a:p>
            <a:pPr lvl="1"/>
            <a:r>
              <a:rPr lang="en-US"/>
              <a:t>General text-in/text-out interface</a:t>
            </a:r>
          </a:p>
          <a:p>
            <a:endParaRPr lang="en-US"/>
          </a:p>
        </p:txBody>
      </p:sp>
      <p:pic>
        <p:nvPicPr>
          <p:cNvPr id="23" name="Picture 22">
            <a:extLst>
              <a:ext uri="{FF2B5EF4-FFF2-40B4-BE49-F238E27FC236}">
                <a16:creationId xmlns:a16="http://schemas.microsoft.com/office/drawing/2014/main" id="{7565155F-250C-0EF3-3229-0D71C549DEEB}"/>
              </a:ext>
              <a:ext uri="{C183D7F6-B498-43B3-948B-1728B52AA6E4}">
                <adec:decorative xmlns:adec="http://schemas.microsoft.com/office/drawing/2017/decorative" val="1"/>
              </a:ext>
            </a:extLst>
          </p:cNvPr>
          <p:cNvPicPr>
            <a:picLocks noChangeAspect="1"/>
          </p:cNvPicPr>
          <p:nvPr/>
        </p:nvPicPr>
        <p:blipFill rotWithShape="1">
          <a:blip r:embed="rId3"/>
          <a:srcRect l="10526" r="8850"/>
          <a:stretch/>
        </p:blipFill>
        <p:spPr>
          <a:xfrm>
            <a:off x="6606701" y="2031538"/>
            <a:ext cx="5329658" cy="3380639"/>
          </a:xfrm>
          <a:prstGeom prst="rect">
            <a:avLst/>
          </a:prstGeom>
        </p:spPr>
      </p:pic>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Azure </a:t>
            </a:r>
            <a:r>
              <a:rPr lang="en-US" sz="3200" err="1">
                <a:solidFill>
                  <a:prstClr val="white"/>
                </a:solidFill>
                <a:latin typeface="Segoe UI Semibold"/>
              </a:rPr>
              <a:t>OpenAI</a:t>
            </a:r>
            <a:r>
              <a:rPr lang="en-US" sz="3200">
                <a:solidFill>
                  <a:prstClr val="white"/>
                </a:solidFill>
                <a:latin typeface="Segoe UI Semibold"/>
              </a:rPr>
              <a:t> | Overview of GPT-3</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1087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a screenshot of a text prompt regarding an email where the instruction to extract the mailing address from the text">
            <a:extLst>
              <a:ext uri="{FF2B5EF4-FFF2-40B4-BE49-F238E27FC236}">
                <a16:creationId xmlns:a16="http://schemas.microsoft.com/office/drawing/2014/main" id="{CBF8266B-E949-43C8-A562-918257B29E7C}"/>
              </a:ext>
            </a:extLst>
          </p:cNvPr>
          <p:cNvPicPr>
            <a:picLocks noChangeAspect="1"/>
          </p:cNvPicPr>
          <p:nvPr/>
        </p:nvPicPr>
        <p:blipFill rotWithShape="1">
          <a:blip r:embed="rId3"/>
          <a:srcRect t="25699"/>
          <a:stretch/>
        </p:blipFill>
        <p:spPr>
          <a:xfrm>
            <a:off x="588263" y="1405817"/>
            <a:ext cx="11018520" cy="3667926"/>
          </a:xfrm>
          <a:prstGeom prst="rect">
            <a:avLst/>
          </a:prstGeom>
        </p:spPr>
      </p:pic>
      <p:sp>
        <p:nvSpPr>
          <p:cNvPr id="59" name="Rectangle: Rounded Corners 58">
            <a:extLst>
              <a:ext uri="{FF2B5EF4-FFF2-40B4-BE49-F238E27FC236}">
                <a16:creationId xmlns:a16="http://schemas.microsoft.com/office/drawing/2014/main" id="{389D1C67-00A5-47AF-B10B-38C9BCC49F02}"/>
              </a:ext>
              <a:ext uri="{C183D7F6-B498-43B3-948B-1728B52AA6E4}">
                <adec:decorative xmlns:adec="http://schemas.microsoft.com/office/drawing/2017/decorative" val="1"/>
              </a:ext>
            </a:extLst>
          </p:cNvPr>
          <p:cNvSpPr/>
          <p:nvPr/>
        </p:nvSpPr>
        <p:spPr bwMode="auto">
          <a:xfrm>
            <a:off x="860156" y="1802086"/>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11BABAC3-A30B-4B22-BFA6-60B4B4BC166C}"/>
              </a:ext>
              <a:ext uri="{C183D7F6-B498-43B3-948B-1728B52AA6E4}">
                <adec:decorative xmlns:adec="http://schemas.microsoft.com/office/drawing/2017/decorative" val="1"/>
              </a:ext>
            </a:extLst>
          </p:cNvPr>
          <p:cNvSpPr/>
          <p:nvPr/>
        </p:nvSpPr>
        <p:spPr bwMode="auto">
          <a:xfrm>
            <a:off x="781442" y="1719590"/>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0B0FBD1C-22F2-4F85-9536-F03747A2E1A9}"/>
              </a:ext>
              <a:ext uri="{C183D7F6-B498-43B3-948B-1728B52AA6E4}">
                <adec:decorative xmlns:adec="http://schemas.microsoft.com/office/drawing/2017/decorative" val="1"/>
              </a:ext>
            </a:extLst>
          </p:cNvPr>
          <p:cNvSpPr/>
          <p:nvPr/>
        </p:nvSpPr>
        <p:spPr bwMode="auto">
          <a:xfrm>
            <a:off x="860156" y="4537075"/>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DEAA099-BB14-40EF-B6CA-CA8A08AE4E4B}"/>
              </a:ext>
              <a:ext uri="{C183D7F6-B498-43B3-948B-1728B52AA6E4}">
                <adec:decorative xmlns:adec="http://schemas.microsoft.com/office/drawing/2017/decorative" val="1"/>
              </a:ext>
            </a:extLst>
          </p:cNvPr>
          <p:cNvSpPr/>
          <p:nvPr/>
        </p:nvSpPr>
        <p:spPr bwMode="auto">
          <a:xfrm>
            <a:off x="889339" y="4572322"/>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3309CB6-5FB8-413A-B580-A43A70C210D5}"/>
              </a:ext>
            </a:extLst>
          </p:cNvPr>
          <p:cNvSpPr txBox="1"/>
          <p:nvPr/>
        </p:nvSpPr>
        <p:spPr>
          <a:xfrm>
            <a:off x="588263" y="5399941"/>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 – Text input that provides some context to the engine on what is expecting.</a:t>
            </a:r>
          </a:p>
        </p:txBody>
      </p:sp>
      <p:sp>
        <p:nvSpPr>
          <p:cNvPr id="65" name="TextBox 64">
            <a:extLst>
              <a:ext uri="{FF2B5EF4-FFF2-40B4-BE49-F238E27FC236}">
                <a16:creationId xmlns:a16="http://schemas.microsoft.com/office/drawing/2014/main" id="{317CA6A7-8CF9-4518-9D67-641BFBC2F8F2}"/>
              </a:ext>
            </a:extLst>
          </p:cNvPr>
          <p:cNvSpPr txBox="1"/>
          <p:nvPr/>
        </p:nvSpPr>
        <p:spPr>
          <a:xfrm>
            <a:off x="6096000" y="5369082"/>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Completion</a:t>
            </a:r>
            <a:r>
              <a:rPr kumimoji="0" lang="en-US" sz="1800" b="0" i="0" u="none" strike="noStrike" kern="0" cap="none" spc="0" normalizeH="0" baseline="0" noProof="0">
                <a:ln>
                  <a:noFill/>
                </a:ln>
                <a:solidFill>
                  <a:srgbClr val="FFFFFF"/>
                </a:solidFill>
                <a:effectLst/>
                <a:uLnTx/>
                <a:uFillTx/>
                <a:latin typeface="Segoe UI"/>
                <a:ea typeface="+mn-ea"/>
                <a:cs typeface="+mn-cs"/>
              </a:rPr>
              <a:t> – Output that GPT-3 generates based on the prompt. </a:t>
            </a:r>
          </a:p>
        </p:txBody>
      </p:sp>
      <p:cxnSp>
        <p:nvCxnSpPr>
          <p:cNvPr id="12" name="Connector: Elbow 11">
            <a:extLst>
              <a:ext uri="{FF2B5EF4-FFF2-40B4-BE49-F238E27FC236}">
                <a16:creationId xmlns:a16="http://schemas.microsoft.com/office/drawing/2014/main" id="{FA195616-D3E0-229F-9045-A9A1BB02EE29}"/>
              </a:ext>
              <a:ext uri="{C183D7F6-B498-43B3-948B-1728B52AA6E4}">
                <adec:decorative xmlns:adec="http://schemas.microsoft.com/office/drawing/2017/decorative" val="1"/>
              </a:ext>
            </a:extLst>
          </p:cNvPr>
          <p:cNvCxnSpPr>
            <a:cxnSpLocks/>
            <a:endCxn id="57" idx="1"/>
          </p:cNvCxnSpPr>
          <p:nvPr/>
        </p:nvCxnSpPr>
        <p:spPr>
          <a:xfrm rot="10800000">
            <a:off x="588263" y="3239781"/>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FF3183-BD56-3EF7-D751-1871A0F3724B}"/>
              </a:ext>
              <a:ext uri="{C183D7F6-B498-43B3-948B-1728B52AA6E4}">
                <adec:decorative xmlns:adec="http://schemas.microsoft.com/office/drawing/2017/decorative" val="1"/>
              </a:ext>
            </a:extLst>
          </p:cNvPr>
          <p:cNvCxnSpPr>
            <a:cxnSpLocks/>
            <a:endCxn id="61" idx="3"/>
          </p:cNvCxnSpPr>
          <p:nvPr/>
        </p:nvCxnSpPr>
        <p:spPr>
          <a:xfrm rot="10800000">
            <a:off x="4220432" y="4663424"/>
            <a:ext cx="1875569" cy="1399668"/>
          </a:xfrm>
          <a:prstGeom prst="bentConnector3">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DF5E73-BF6E-CCD3-ED64-CF10FA5D5C38}"/>
              </a:ext>
            </a:extLst>
          </p:cNvPr>
          <p:cNvSpPr txBox="1"/>
          <p:nvPr/>
        </p:nvSpPr>
        <p:spPr>
          <a:xfrm>
            <a:off x="1514314" y="5396524"/>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
        <p:nvSpPr>
          <p:cNvPr id="4" name="Title 93">
            <a:extLst>
              <a:ext uri="{FF2B5EF4-FFF2-40B4-BE49-F238E27FC236}">
                <a16:creationId xmlns:a16="http://schemas.microsoft.com/office/drawing/2014/main" id="{2623EABF-D111-072B-43D1-DBF2F42F3524}"/>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Azure </a:t>
            </a:r>
            <a:r>
              <a:rPr lang="en-US" sz="3200" err="1">
                <a:solidFill>
                  <a:prstClr val="white"/>
                </a:solidFill>
                <a:latin typeface="Segoe UI Semibold"/>
              </a:rPr>
              <a:t>OpenAI</a:t>
            </a:r>
            <a:r>
              <a:rPr lang="en-US" sz="3200">
                <a:solidFill>
                  <a:prstClr val="white"/>
                </a:solidFill>
                <a:latin typeface="Segoe UI Semibold"/>
              </a:rPr>
              <a:t> | GPT-3 Prompt Design</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5" name="Straight Connector 4">
            <a:extLst>
              <a:ext uri="{FF2B5EF4-FFF2-40B4-BE49-F238E27FC236}">
                <a16:creationId xmlns:a16="http://schemas.microsoft.com/office/drawing/2014/main" id="{1DD3445D-42C1-272C-3FD0-9E406D4894D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01848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16"/>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heel(1)">
                                      <p:cBhvr>
                                        <p:cTn id="25" dur="75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62"/>
                                        </p:tgtEl>
                                      </p:cBhvr>
                                    </p:animEffect>
                                    <p:set>
                                      <p:cBhvr>
                                        <p:cTn id="30" dur="1" fill="hold">
                                          <p:stCondLst>
                                            <p:cond delay="499"/>
                                          </p:stCondLst>
                                        </p:cTn>
                                        <p:tgtEl>
                                          <p:spTgt spid="62"/>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heel(1)">
                                      <p:cBhvr>
                                        <p:cTn id="42"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p:bldP spid="65" grpId="0"/>
      <p:bldP spid="16" grpId="0"/>
      <p:bldP spid="1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553998"/>
          </a:xfrm>
        </p:spPr>
        <p:txBody>
          <a:bodyPr/>
          <a:lstStyle/>
          <a:p>
            <a:pPr algn="ctr"/>
            <a:r>
              <a:rPr lang="en-US">
                <a:gradFill>
                  <a:gsLst>
                    <a:gs pos="0">
                      <a:schemeClr val="tx1"/>
                    </a:gs>
                    <a:gs pos="97000">
                      <a:schemeClr val="tx1"/>
                    </a:gs>
                  </a:gsLst>
                  <a:lin ang="2700000" scaled="1"/>
                </a:gradFill>
              </a:rPr>
              <a:t>Models and platform roadmap</a:t>
            </a:r>
          </a:p>
        </p:txBody>
      </p:sp>
      <p:sp>
        <p:nvSpPr>
          <p:cNvPr id="19" name="TextBox 18">
            <a:extLst>
              <a:ext uri="{FF2B5EF4-FFF2-40B4-BE49-F238E27FC236}">
                <a16:creationId xmlns:a16="http://schemas.microsoft.com/office/drawing/2014/main" id="{6601658E-11B2-4102-8F06-FA631002A666}"/>
              </a:ext>
            </a:extLst>
          </p:cNvPr>
          <p:cNvSpPr txBox="1"/>
          <p:nvPr/>
        </p:nvSpPr>
        <p:spPr>
          <a:xfrm>
            <a:off x="1348996" y="2377918"/>
            <a:ext cx="1591056"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GPT-3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Models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OpenAI API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C955D0D7-413B-46CE-9B25-3C3C652E5B05}"/>
              </a:ext>
            </a:extLst>
          </p:cNvPr>
          <p:cNvSpPr txBox="1"/>
          <p:nvPr/>
        </p:nvSpPr>
        <p:spPr>
          <a:xfrm>
            <a:off x="1336290" y="2076007"/>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June 2020</a:t>
            </a:r>
          </a:p>
        </p:txBody>
      </p:sp>
      <p:sp>
        <p:nvSpPr>
          <p:cNvPr id="17" name="TextBox 16">
            <a:extLst>
              <a:ext uri="{FF2B5EF4-FFF2-40B4-BE49-F238E27FC236}">
                <a16:creationId xmlns:a16="http://schemas.microsoft.com/office/drawing/2014/main" id="{65A1059A-0994-42C7-8D0D-CDF8C2A31F1D}"/>
              </a:ext>
            </a:extLst>
          </p:cNvPr>
          <p:cNvSpPr txBox="1"/>
          <p:nvPr/>
        </p:nvSpPr>
        <p:spPr>
          <a:xfrm>
            <a:off x="3398143" y="2377918"/>
            <a:ext cx="1591056" cy="1077218"/>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Customize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models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(Fine-tuning)</a:t>
            </a:r>
          </a:p>
        </p:txBody>
      </p:sp>
      <p:sp>
        <p:nvSpPr>
          <p:cNvPr id="18" name="TextBox 17">
            <a:extLst>
              <a:ext uri="{FF2B5EF4-FFF2-40B4-BE49-F238E27FC236}">
                <a16:creationId xmlns:a16="http://schemas.microsoft.com/office/drawing/2014/main" id="{4F230393-D08B-4C0B-A527-CDCEF7C950F2}"/>
              </a:ext>
            </a:extLst>
          </p:cNvPr>
          <p:cNvSpPr txBox="1"/>
          <p:nvPr/>
        </p:nvSpPr>
        <p:spPr>
          <a:xfrm>
            <a:off x="3398141" y="2076007"/>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June 2021</a:t>
            </a:r>
          </a:p>
        </p:txBody>
      </p:sp>
      <p:sp>
        <p:nvSpPr>
          <p:cNvPr id="25" name="TextBox 24">
            <a:extLst>
              <a:ext uri="{FF2B5EF4-FFF2-40B4-BE49-F238E27FC236}">
                <a16:creationId xmlns:a16="http://schemas.microsoft.com/office/drawing/2014/main" id="{A4739C65-4DBA-4041-BD86-4D54C36AD59B}"/>
              </a:ext>
            </a:extLst>
          </p:cNvPr>
          <p:cNvSpPr txBox="1"/>
          <p:nvPr/>
        </p:nvSpPr>
        <p:spPr>
          <a:xfrm>
            <a:off x="5832997" y="4342375"/>
            <a:ext cx="1591056"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Private preview</a:t>
            </a:r>
          </a:p>
        </p:txBody>
      </p:sp>
      <p:sp>
        <p:nvSpPr>
          <p:cNvPr id="26" name="TextBox 25">
            <a:extLst>
              <a:ext uri="{FF2B5EF4-FFF2-40B4-BE49-F238E27FC236}">
                <a16:creationId xmlns:a16="http://schemas.microsoft.com/office/drawing/2014/main" id="{92A95CE9-1A59-480A-B1DE-6DE1899EEC0F}"/>
              </a:ext>
            </a:extLst>
          </p:cNvPr>
          <p:cNvSpPr txBox="1"/>
          <p:nvPr/>
        </p:nvSpPr>
        <p:spPr>
          <a:xfrm>
            <a:off x="5823713" y="4034598"/>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Nov 2021</a:t>
            </a:r>
          </a:p>
        </p:txBody>
      </p:sp>
      <p:sp>
        <p:nvSpPr>
          <p:cNvPr id="27" name="TextBox 26">
            <a:extLst>
              <a:ext uri="{FF2B5EF4-FFF2-40B4-BE49-F238E27FC236}">
                <a16:creationId xmlns:a16="http://schemas.microsoft.com/office/drawing/2014/main" id="{3808360A-061A-4DDE-9AFD-38290E5F3BD9}"/>
              </a:ext>
            </a:extLst>
          </p:cNvPr>
          <p:cNvSpPr txBox="1"/>
          <p:nvPr/>
        </p:nvSpPr>
        <p:spPr>
          <a:xfrm>
            <a:off x="4837753" y="4029713"/>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Sept 2021</a:t>
            </a:r>
          </a:p>
        </p:txBody>
      </p:sp>
      <p:sp>
        <p:nvSpPr>
          <p:cNvPr id="28" name="TextBox 27">
            <a:extLst>
              <a:ext uri="{FF2B5EF4-FFF2-40B4-BE49-F238E27FC236}">
                <a16:creationId xmlns:a16="http://schemas.microsoft.com/office/drawing/2014/main" id="{B5B264D2-226D-43E2-BA72-BE23EB526419}"/>
              </a:ext>
            </a:extLst>
          </p:cNvPr>
          <p:cNvSpPr txBox="1"/>
          <p:nvPr/>
        </p:nvSpPr>
        <p:spPr>
          <a:xfrm>
            <a:off x="4847039" y="4337490"/>
            <a:ext cx="1078731"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GitHub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Copilot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on Azure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OpenAI </a:t>
            </a:r>
          </a:p>
        </p:txBody>
      </p:sp>
      <p:sp>
        <p:nvSpPr>
          <p:cNvPr id="13" name="TextBox 12">
            <a:extLst>
              <a:ext uri="{FF2B5EF4-FFF2-40B4-BE49-F238E27FC236}">
                <a16:creationId xmlns:a16="http://schemas.microsoft.com/office/drawing/2014/main" id="{14721832-1F1C-4EF6-840B-A4F5B1979EC4}"/>
              </a:ext>
            </a:extLst>
          </p:cNvPr>
          <p:cNvSpPr txBox="1"/>
          <p:nvPr/>
        </p:nvSpPr>
        <p:spPr>
          <a:xfrm>
            <a:off x="4450752" y="2368868"/>
            <a:ext cx="785152"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Codex</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models </a:t>
            </a:r>
          </a:p>
        </p:txBody>
      </p:sp>
      <p:sp>
        <p:nvSpPr>
          <p:cNvPr id="14" name="TextBox 13">
            <a:extLst>
              <a:ext uri="{FF2B5EF4-FFF2-40B4-BE49-F238E27FC236}">
                <a16:creationId xmlns:a16="http://schemas.microsoft.com/office/drawing/2014/main" id="{3A46EF3A-7069-47CB-8A4C-E1784D8E010E}"/>
              </a:ext>
            </a:extLst>
          </p:cNvPr>
          <p:cNvSpPr txBox="1"/>
          <p:nvPr/>
        </p:nvSpPr>
        <p:spPr>
          <a:xfrm>
            <a:off x="4450751" y="2066957"/>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Aug 2021</a:t>
            </a:r>
          </a:p>
        </p:txBody>
      </p:sp>
      <p:cxnSp>
        <p:nvCxnSpPr>
          <p:cNvPr id="3" name="Straight Arrow Connector 2">
            <a:extLst>
              <a:ext uri="{FF2B5EF4-FFF2-40B4-BE49-F238E27FC236}">
                <a16:creationId xmlns:a16="http://schemas.microsoft.com/office/drawing/2014/main" id="{DA765879-CA81-4DC4-A1AA-0464DA2FDCDF}"/>
              </a:ext>
            </a:extLst>
          </p:cNvPr>
          <p:cNvCxnSpPr>
            <a:cxnSpLocks/>
          </p:cNvCxnSpPr>
          <p:nvPr/>
        </p:nvCxnSpPr>
        <p:spPr>
          <a:xfrm flipV="1">
            <a:off x="650255" y="3671374"/>
            <a:ext cx="11018520" cy="2422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AA114BA-98D5-4005-8861-D77885DCE73F}"/>
              </a:ext>
              <a:ext uri="{C183D7F6-B498-43B3-948B-1728B52AA6E4}">
                <adec:decorative xmlns:adec="http://schemas.microsoft.com/office/drawing/2017/decorative" val="1"/>
              </a:ext>
            </a:extLst>
          </p:cNvPr>
          <p:cNvSpPr/>
          <p:nvPr/>
        </p:nvSpPr>
        <p:spPr bwMode="auto">
          <a:xfrm>
            <a:off x="1267710"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CFA3035D-FDC3-4B72-9C96-6552CBF673C3}"/>
              </a:ext>
              <a:ext uri="{C183D7F6-B498-43B3-948B-1728B52AA6E4}">
                <adec:decorative xmlns:adec="http://schemas.microsoft.com/office/drawing/2017/decorative" val="1"/>
              </a:ext>
            </a:extLst>
          </p:cNvPr>
          <p:cNvSpPr/>
          <p:nvPr/>
        </p:nvSpPr>
        <p:spPr bwMode="auto">
          <a:xfrm>
            <a:off x="2271270"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C3F6BD6F-571E-4771-B889-0A236DAB0535}"/>
              </a:ext>
              <a:ext uri="{C183D7F6-B498-43B3-948B-1728B52AA6E4}">
                <adec:decorative xmlns:adec="http://schemas.microsoft.com/office/drawing/2017/decorative" val="1"/>
              </a:ext>
            </a:extLst>
          </p:cNvPr>
          <p:cNvSpPr/>
          <p:nvPr/>
        </p:nvSpPr>
        <p:spPr bwMode="auto">
          <a:xfrm>
            <a:off x="3341088"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3E67283E-3E16-4FCA-86C0-0FF10953BF97}"/>
              </a:ext>
              <a:ext uri="{C183D7F6-B498-43B3-948B-1728B52AA6E4}">
                <adec:decorative xmlns:adec="http://schemas.microsoft.com/office/drawing/2017/decorative" val="1"/>
              </a:ext>
            </a:extLst>
          </p:cNvPr>
          <p:cNvSpPr/>
          <p:nvPr/>
        </p:nvSpPr>
        <p:spPr bwMode="auto">
          <a:xfrm>
            <a:off x="4788653"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7B697796-37CD-4C5A-A936-3E63FEBADD58}"/>
              </a:ext>
              <a:ext uri="{C183D7F6-B498-43B3-948B-1728B52AA6E4}">
                <adec:decorative xmlns:adec="http://schemas.microsoft.com/office/drawing/2017/decorative" val="1"/>
              </a:ext>
            </a:extLst>
          </p:cNvPr>
          <p:cNvSpPr/>
          <p:nvPr/>
        </p:nvSpPr>
        <p:spPr bwMode="auto">
          <a:xfrm>
            <a:off x="5752458"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0342CF5-436B-4F41-8F33-22E8A0E1CD3D}"/>
              </a:ext>
              <a:ext uri="{C183D7F6-B498-43B3-948B-1728B52AA6E4}">
                <adec:decorative xmlns:adec="http://schemas.microsoft.com/office/drawing/2017/decorative" val="1"/>
              </a:ext>
            </a:extLst>
          </p:cNvPr>
          <p:cNvSpPr/>
          <p:nvPr/>
        </p:nvSpPr>
        <p:spPr bwMode="auto">
          <a:xfrm>
            <a:off x="6323738"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E012B6E1-8039-471B-94C4-93A39E191BB2}"/>
              </a:ext>
            </a:extLst>
          </p:cNvPr>
          <p:cNvCxnSpPr>
            <a:cxnSpLocks/>
          </p:cNvCxnSpPr>
          <p:nvPr/>
        </p:nvCxnSpPr>
        <p:spPr>
          <a:xfrm>
            <a:off x="1336290" y="2075927"/>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6EC666-6C57-4EA1-BE16-62CF988F8734}"/>
              </a:ext>
            </a:extLst>
          </p:cNvPr>
          <p:cNvCxnSpPr>
            <a:cxnSpLocks/>
          </p:cNvCxnSpPr>
          <p:nvPr/>
        </p:nvCxnSpPr>
        <p:spPr>
          <a:xfrm>
            <a:off x="3398141" y="2076007"/>
            <a:ext cx="0" cy="159097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D6FD56-EDDC-4C88-B4AA-2E079580C8EE}"/>
              </a:ext>
            </a:extLst>
          </p:cNvPr>
          <p:cNvCxnSpPr>
            <a:cxnSpLocks/>
          </p:cNvCxnSpPr>
          <p:nvPr/>
        </p:nvCxnSpPr>
        <p:spPr>
          <a:xfrm>
            <a:off x="5823713" y="3615673"/>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B3EBAC-5482-4456-9974-54436C68D47E}"/>
              </a:ext>
            </a:extLst>
          </p:cNvPr>
          <p:cNvCxnSpPr>
            <a:cxnSpLocks/>
          </p:cNvCxnSpPr>
          <p:nvPr/>
        </p:nvCxnSpPr>
        <p:spPr>
          <a:xfrm>
            <a:off x="5278850" y="3676646"/>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FA539-B644-4020-8E07-8D75B0A507B0}"/>
              </a:ext>
            </a:extLst>
          </p:cNvPr>
          <p:cNvCxnSpPr>
            <a:cxnSpLocks/>
          </p:cNvCxnSpPr>
          <p:nvPr/>
        </p:nvCxnSpPr>
        <p:spPr>
          <a:xfrm>
            <a:off x="4450751" y="2066877"/>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8FA6B29-72BC-2DAE-0597-637A39EDB266}"/>
              </a:ext>
            </a:extLst>
          </p:cNvPr>
          <p:cNvSpPr txBox="1"/>
          <p:nvPr/>
        </p:nvSpPr>
        <p:spPr>
          <a:xfrm>
            <a:off x="6399096" y="2360982"/>
            <a:ext cx="1095665"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Embeddings </a:t>
            </a:r>
            <a:r>
              <a:rPr kumimoji="0" lang="en-US" sz="1200" b="0" i="0" u="none" strike="noStrike" kern="1200" cap="none" spc="0" normalizeH="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solidFill>
                  <a:srgbClr val="FFFFFF"/>
                </a:solidFill>
                <a:effectLst/>
                <a:uLnTx/>
                <a:uFillTx/>
                <a:latin typeface="Segoe UI"/>
                <a:ea typeface="+mn-ea"/>
                <a:cs typeface="+mn-cs"/>
              </a:rPr>
              <a:t>&amp; Instruction Following Models</a:t>
            </a:r>
          </a:p>
        </p:txBody>
      </p:sp>
      <p:sp>
        <p:nvSpPr>
          <p:cNvPr id="31" name="TextBox 30">
            <a:extLst>
              <a:ext uri="{FF2B5EF4-FFF2-40B4-BE49-F238E27FC236}">
                <a16:creationId xmlns:a16="http://schemas.microsoft.com/office/drawing/2014/main" id="{F646DE0D-8D07-FAA0-FC8C-F7A942960D63}"/>
              </a:ext>
            </a:extLst>
          </p:cNvPr>
          <p:cNvSpPr txBox="1"/>
          <p:nvPr/>
        </p:nvSpPr>
        <p:spPr>
          <a:xfrm>
            <a:off x="6338397" y="2055210"/>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March 2022</a:t>
            </a:r>
          </a:p>
        </p:txBody>
      </p:sp>
      <p:cxnSp>
        <p:nvCxnSpPr>
          <p:cNvPr id="38" name="Straight Connector 37">
            <a:extLst>
              <a:ext uri="{FF2B5EF4-FFF2-40B4-BE49-F238E27FC236}">
                <a16:creationId xmlns:a16="http://schemas.microsoft.com/office/drawing/2014/main" id="{C94096A6-3E3A-0431-3A7B-D6C7C7727BC2}"/>
              </a:ext>
            </a:extLst>
          </p:cNvPr>
          <p:cNvCxnSpPr>
            <a:cxnSpLocks/>
          </p:cNvCxnSpPr>
          <p:nvPr/>
        </p:nvCxnSpPr>
        <p:spPr>
          <a:xfrm>
            <a:off x="6399097" y="2053918"/>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2" name="Picture 4" descr="The new Azure product family icon. An blue Azure icon on a black background.">
            <a:extLst>
              <a:ext uri="{FF2B5EF4-FFF2-40B4-BE49-F238E27FC236}">
                <a16:creationId xmlns:a16="http://schemas.microsoft.com/office/drawing/2014/main" id="{885A2E57-C8F7-85EA-E3E4-53D807562D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63" t="27400" r="35177" b="23215"/>
          <a:stretch/>
        </p:blipFill>
        <p:spPr bwMode="auto">
          <a:xfrm>
            <a:off x="445105" y="4161802"/>
            <a:ext cx="627039" cy="6207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Icon&#10;&#10;Description automatically generated">
            <a:extLst>
              <a:ext uri="{FF2B5EF4-FFF2-40B4-BE49-F238E27FC236}">
                <a16:creationId xmlns:a16="http://schemas.microsoft.com/office/drawing/2014/main" id="{B7D3EA37-2ADC-3D1C-0C87-A613F934F6BB}"/>
              </a:ext>
            </a:extLst>
          </p:cNvPr>
          <p:cNvPicPr>
            <a:picLocks noChangeAspect="1"/>
          </p:cNvPicPr>
          <p:nvPr/>
        </p:nvPicPr>
        <p:blipFill>
          <a:blip r:embed="rId4"/>
          <a:stretch>
            <a:fillRect/>
          </a:stretch>
        </p:blipFill>
        <p:spPr>
          <a:xfrm>
            <a:off x="379211" y="2465901"/>
            <a:ext cx="758829" cy="758829"/>
          </a:xfrm>
          <a:prstGeom prst="rect">
            <a:avLst/>
          </a:prstGeom>
        </p:spPr>
      </p:pic>
      <p:sp>
        <p:nvSpPr>
          <p:cNvPr id="42" name="TextBox 41">
            <a:extLst>
              <a:ext uri="{FF2B5EF4-FFF2-40B4-BE49-F238E27FC236}">
                <a16:creationId xmlns:a16="http://schemas.microsoft.com/office/drawing/2014/main" id="{7ECCA666-C21F-D5CD-8FF4-2D82092A9A16}"/>
              </a:ext>
            </a:extLst>
          </p:cNvPr>
          <p:cNvSpPr txBox="1"/>
          <p:nvPr/>
        </p:nvSpPr>
        <p:spPr>
          <a:xfrm>
            <a:off x="2334647" y="2373527"/>
            <a:ext cx="1003864" cy="1077218"/>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DALL-E and</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CLIP models </a:t>
            </a:r>
          </a:p>
        </p:txBody>
      </p:sp>
      <p:sp>
        <p:nvSpPr>
          <p:cNvPr id="46" name="TextBox 45">
            <a:extLst>
              <a:ext uri="{FF2B5EF4-FFF2-40B4-BE49-F238E27FC236}">
                <a16:creationId xmlns:a16="http://schemas.microsoft.com/office/drawing/2014/main" id="{6BBB93FF-CCAD-AF82-842E-0BC3DE352C48}"/>
              </a:ext>
            </a:extLst>
          </p:cNvPr>
          <p:cNvSpPr txBox="1"/>
          <p:nvPr/>
        </p:nvSpPr>
        <p:spPr>
          <a:xfrm>
            <a:off x="2334644" y="2071616"/>
            <a:ext cx="1217062" cy="276999"/>
          </a:xfrm>
          <a:prstGeom prst="rect">
            <a:avLst/>
          </a:prstGeom>
          <a:noFill/>
        </p:spPr>
        <p:txBody>
          <a:bodyPr wrap="square" l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Jan 2021</a:t>
            </a:r>
          </a:p>
        </p:txBody>
      </p:sp>
      <p:sp>
        <p:nvSpPr>
          <p:cNvPr id="47" name="Oval 46">
            <a:extLst>
              <a:ext uri="{FF2B5EF4-FFF2-40B4-BE49-F238E27FC236}">
                <a16:creationId xmlns:a16="http://schemas.microsoft.com/office/drawing/2014/main" id="{AC0C4759-7B97-7312-1216-401B212577D3}"/>
              </a:ext>
              <a:ext uri="{C183D7F6-B498-43B3-948B-1728B52AA6E4}">
                <adec:decorative xmlns:adec="http://schemas.microsoft.com/office/drawing/2017/decorative" val="1"/>
              </a:ext>
            </a:extLst>
          </p:cNvPr>
          <p:cNvSpPr/>
          <p:nvPr/>
        </p:nvSpPr>
        <p:spPr bwMode="auto">
          <a:xfrm>
            <a:off x="4384403" y="3607145"/>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CAFE8A79-3AB2-43A7-73D7-37F75486C98C}"/>
              </a:ext>
            </a:extLst>
          </p:cNvPr>
          <p:cNvCxnSpPr>
            <a:cxnSpLocks/>
          </p:cNvCxnSpPr>
          <p:nvPr/>
        </p:nvCxnSpPr>
        <p:spPr>
          <a:xfrm>
            <a:off x="2327190" y="2068089"/>
            <a:ext cx="0" cy="159097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0480CC2-A275-3700-F917-7AE49DC69DC9}"/>
              </a:ext>
              <a:ext uri="{C183D7F6-B498-43B3-948B-1728B52AA6E4}">
                <adec:decorative xmlns:adec="http://schemas.microsoft.com/office/drawing/2017/decorative" val="1"/>
              </a:ext>
            </a:extLst>
          </p:cNvPr>
          <p:cNvSpPr/>
          <p:nvPr/>
        </p:nvSpPr>
        <p:spPr bwMode="auto">
          <a:xfrm>
            <a:off x="9615352" y="3627019"/>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4CBD46F6-DE16-0D95-106E-111FED1F208B}"/>
              </a:ext>
              <a:ext uri="{C183D7F6-B498-43B3-948B-1728B52AA6E4}">
                <adec:decorative xmlns:adec="http://schemas.microsoft.com/office/drawing/2017/decorative" val="1"/>
              </a:ext>
            </a:extLst>
          </p:cNvPr>
          <p:cNvSpPr/>
          <p:nvPr/>
        </p:nvSpPr>
        <p:spPr bwMode="auto">
          <a:xfrm>
            <a:off x="8914720" y="3607145"/>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57FED82B-D997-8E3C-7828-1E78FB6440B8}"/>
              </a:ext>
            </a:extLst>
          </p:cNvPr>
          <p:cNvCxnSpPr>
            <a:cxnSpLocks/>
          </p:cNvCxnSpPr>
          <p:nvPr/>
        </p:nvCxnSpPr>
        <p:spPr>
          <a:xfrm>
            <a:off x="7539833" y="3696307"/>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7692548-5D35-8D82-B247-95E556C4EF7C}"/>
              </a:ext>
            </a:extLst>
          </p:cNvPr>
          <p:cNvSpPr txBox="1"/>
          <p:nvPr/>
        </p:nvSpPr>
        <p:spPr>
          <a:xfrm>
            <a:off x="7587152" y="4326774"/>
            <a:ext cx="1450148"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Public preview</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noProof="0">
                <a:solidFill>
                  <a:srgbClr val="FFFFFF"/>
                </a:solidFill>
                <a:latin typeface="Segoe UI"/>
              </a:rPr>
              <a:t>Codex Fine Tuning</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6DEB028-3A43-356D-A801-2B49AE4B3691}"/>
              </a:ext>
            </a:extLst>
          </p:cNvPr>
          <p:cNvCxnSpPr>
            <a:cxnSpLocks/>
          </p:cNvCxnSpPr>
          <p:nvPr/>
        </p:nvCxnSpPr>
        <p:spPr>
          <a:xfrm>
            <a:off x="8972482" y="2303211"/>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BA4ED25-DF0F-C903-9D42-9709AB7176F5}"/>
              </a:ext>
            </a:extLst>
          </p:cNvPr>
          <p:cNvSpPr txBox="1"/>
          <p:nvPr/>
        </p:nvSpPr>
        <p:spPr>
          <a:xfrm>
            <a:off x="9000405" y="2118174"/>
            <a:ext cx="1411009"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 Service GA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7C52DED9-0C2E-4988-DE92-451FEB88B9FA}"/>
              </a:ext>
            </a:extLst>
          </p:cNvPr>
          <p:cNvSpPr txBox="1"/>
          <p:nvPr/>
        </p:nvSpPr>
        <p:spPr>
          <a:xfrm>
            <a:off x="3386503" y="4076203"/>
            <a:ext cx="1217062" cy="276999"/>
          </a:xfrm>
          <a:prstGeom prst="rect">
            <a:avLst/>
          </a:prstGeom>
          <a:noFill/>
        </p:spPr>
        <p:txBody>
          <a:bodyPr wrap="square" lIns="91440">
            <a:spAutoFit/>
          </a:bodyPr>
          <a:lstStyle>
            <a:defPPr>
              <a:defRPr lang="en-US"/>
            </a:defPPr>
            <a:lvl1pPr marR="0" lvl="0" indent="0" defTabSz="914367"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lumOff val="35000"/>
                  </a:schemeClr>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April 2021</a:t>
            </a:r>
          </a:p>
        </p:txBody>
      </p:sp>
      <p:sp>
        <p:nvSpPr>
          <p:cNvPr id="53" name="TextBox 52">
            <a:extLst>
              <a:ext uri="{FF2B5EF4-FFF2-40B4-BE49-F238E27FC236}">
                <a16:creationId xmlns:a16="http://schemas.microsoft.com/office/drawing/2014/main" id="{2141B338-60DB-49B5-2DC1-467A4ABAB2D3}"/>
              </a:ext>
            </a:extLst>
          </p:cNvPr>
          <p:cNvSpPr txBox="1"/>
          <p:nvPr/>
        </p:nvSpPr>
        <p:spPr>
          <a:xfrm>
            <a:off x="3386508" y="4333180"/>
            <a:ext cx="1278046" cy="1078992"/>
          </a:xfrm>
          <a:prstGeom prst="rect">
            <a:avLst/>
          </a:prstGeom>
          <a:noFill/>
        </p:spPr>
        <p:txBody>
          <a:bodyPr wrap="square" lIns="91440" tIns="0" rIns="0" bIns="0" rtlCol="0">
            <a:noAutofit/>
          </a:bodyPr>
          <a:lstStyle>
            <a:defPPr>
              <a:defRPr lang="en-US"/>
            </a:defPPr>
            <a:lvl1pPr marR="0" lvl="0" indent="0" defTabSz="914367"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lumOff val="35000"/>
                  </a:schemeClr>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LoRA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Efficient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Fine-tuning</a:t>
            </a:r>
          </a:p>
        </p:txBody>
      </p:sp>
      <p:cxnSp>
        <p:nvCxnSpPr>
          <p:cNvPr id="54" name="Straight Connector 53">
            <a:extLst>
              <a:ext uri="{FF2B5EF4-FFF2-40B4-BE49-F238E27FC236}">
                <a16:creationId xmlns:a16="http://schemas.microsoft.com/office/drawing/2014/main" id="{6538C52C-35E5-65FA-FC56-4BCA4335A97C}"/>
              </a:ext>
            </a:extLst>
          </p:cNvPr>
          <p:cNvCxnSpPr>
            <a:cxnSpLocks/>
          </p:cNvCxnSpPr>
          <p:nvPr/>
        </p:nvCxnSpPr>
        <p:spPr>
          <a:xfrm>
            <a:off x="3400571" y="3672336"/>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311959-BC48-4B9B-9EA7-082231BC72E7}"/>
              </a:ext>
            </a:extLst>
          </p:cNvPr>
          <p:cNvCxnSpPr>
            <a:cxnSpLocks/>
          </p:cNvCxnSpPr>
          <p:nvPr/>
        </p:nvCxnSpPr>
        <p:spPr>
          <a:xfrm>
            <a:off x="4845770" y="3721999"/>
            <a:ext cx="39516" cy="1914412"/>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05B0385-C53D-D67E-DB0A-DBB63BAB6F20}"/>
              </a:ext>
            </a:extLst>
          </p:cNvPr>
          <p:cNvSpPr txBox="1"/>
          <p:nvPr/>
        </p:nvSpPr>
        <p:spPr>
          <a:xfrm>
            <a:off x="7565313" y="4003743"/>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October 2022</a:t>
            </a:r>
          </a:p>
        </p:txBody>
      </p:sp>
      <p:sp>
        <p:nvSpPr>
          <p:cNvPr id="7" name="Oval 6">
            <a:extLst>
              <a:ext uri="{FF2B5EF4-FFF2-40B4-BE49-F238E27FC236}">
                <a16:creationId xmlns:a16="http://schemas.microsoft.com/office/drawing/2014/main" id="{78DE35A1-4120-05DC-7D23-3FBE2D6657C8}"/>
              </a:ext>
              <a:ext uri="{C183D7F6-B498-43B3-948B-1728B52AA6E4}">
                <adec:decorative xmlns:adec="http://schemas.microsoft.com/office/drawing/2017/decorative" val="1"/>
              </a:ext>
            </a:extLst>
          </p:cNvPr>
          <p:cNvSpPr/>
          <p:nvPr/>
        </p:nvSpPr>
        <p:spPr bwMode="auto">
          <a:xfrm>
            <a:off x="7471253" y="3615673"/>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A442D469-24E7-D790-6DAD-44EC01B57A86}"/>
              </a:ext>
            </a:extLst>
          </p:cNvPr>
          <p:cNvSpPr txBox="1"/>
          <p:nvPr/>
        </p:nvSpPr>
        <p:spPr>
          <a:xfrm>
            <a:off x="8983300" y="1980547"/>
            <a:ext cx="67396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mj-lt"/>
                <a:ea typeface="+mn-ea"/>
                <a:cs typeface="+mn-cs"/>
              </a:rPr>
              <a:t>December 2022</a:t>
            </a:r>
          </a:p>
        </p:txBody>
      </p:sp>
      <p:sp>
        <p:nvSpPr>
          <p:cNvPr id="12" name="TextBox 11">
            <a:extLst>
              <a:ext uri="{FF2B5EF4-FFF2-40B4-BE49-F238E27FC236}">
                <a16:creationId xmlns:a16="http://schemas.microsoft.com/office/drawing/2014/main" id="{9A066123-F59B-3100-D231-8D3BCF3AA2C7}"/>
              </a:ext>
            </a:extLst>
          </p:cNvPr>
          <p:cNvSpPr txBox="1"/>
          <p:nvPr/>
        </p:nvSpPr>
        <p:spPr>
          <a:xfrm>
            <a:off x="9769617" y="4112662"/>
            <a:ext cx="1411009"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57BD80B4-F105-CAB8-0162-C9F79E84C3CB}"/>
              </a:ext>
            </a:extLst>
          </p:cNvPr>
          <p:cNvSpPr txBox="1"/>
          <p:nvPr/>
        </p:nvSpPr>
        <p:spPr>
          <a:xfrm>
            <a:off x="9752512" y="3975035"/>
            <a:ext cx="67396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mj-lt"/>
                <a:ea typeface="+mn-ea"/>
                <a:cs typeface="+mn-cs"/>
              </a:rPr>
              <a:t>Early 2023</a:t>
            </a:r>
          </a:p>
        </p:txBody>
      </p:sp>
      <p:cxnSp>
        <p:nvCxnSpPr>
          <p:cNvPr id="16" name="Straight Connector 15">
            <a:extLst>
              <a:ext uri="{FF2B5EF4-FFF2-40B4-BE49-F238E27FC236}">
                <a16:creationId xmlns:a16="http://schemas.microsoft.com/office/drawing/2014/main" id="{507E3D5D-3D79-B837-CAAC-598730957959}"/>
              </a:ext>
            </a:extLst>
          </p:cNvPr>
          <p:cNvCxnSpPr>
            <a:cxnSpLocks/>
          </p:cNvCxnSpPr>
          <p:nvPr/>
        </p:nvCxnSpPr>
        <p:spPr>
          <a:xfrm>
            <a:off x="9673433" y="3721999"/>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3A553A6-4CC3-A4CE-8BDB-C3B75D0644C3}"/>
              </a:ext>
              <a:ext uri="{C183D7F6-B498-43B3-948B-1728B52AA6E4}">
                <adec:decorative xmlns:adec="http://schemas.microsoft.com/office/drawing/2017/decorative" val="1"/>
              </a:ext>
            </a:extLst>
          </p:cNvPr>
          <p:cNvSpPr/>
          <p:nvPr/>
        </p:nvSpPr>
        <p:spPr bwMode="auto">
          <a:xfrm>
            <a:off x="10343009" y="3598403"/>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F7E0CDF7-6D4E-8072-C667-0E6AA7BA7F48}"/>
              </a:ext>
            </a:extLst>
          </p:cNvPr>
          <p:cNvCxnSpPr>
            <a:cxnSpLocks/>
          </p:cNvCxnSpPr>
          <p:nvPr/>
        </p:nvCxnSpPr>
        <p:spPr>
          <a:xfrm>
            <a:off x="10414974" y="2408929"/>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B9DB98-803A-F65D-E793-29F11C1AD69C}"/>
              </a:ext>
            </a:extLst>
          </p:cNvPr>
          <p:cNvSpPr txBox="1"/>
          <p:nvPr/>
        </p:nvSpPr>
        <p:spPr>
          <a:xfrm>
            <a:off x="10401780" y="2137056"/>
            <a:ext cx="1411009"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DALL*E 2       Private Preview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700D9620-355A-8A71-EA96-E1D28F051552}"/>
              </a:ext>
            </a:extLst>
          </p:cNvPr>
          <p:cNvSpPr txBox="1"/>
          <p:nvPr/>
        </p:nvSpPr>
        <p:spPr>
          <a:xfrm>
            <a:off x="10411414" y="1981823"/>
            <a:ext cx="67396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mj-lt"/>
                <a:ea typeface="+mn-ea"/>
                <a:cs typeface="+mn-cs"/>
              </a:rPr>
              <a:t>Q1 2023</a:t>
            </a:r>
          </a:p>
        </p:txBody>
      </p:sp>
    </p:spTree>
    <p:extLst>
      <p:ext uri="{BB962C8B-B14F-4D97-AF65-F5344CB8AC3E}">
        <p14:creationId xmlns:p14="http://schemas.microsoft.com/office/powerpoint/2010/main" val="3869075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42" presetClass="path" presetSubtype="0" decel="100000" fill="hold" grpId="1" nodeType="withEffect">
                                  <p:stCondLst>
                                    <p:cond delay="0"/>
                                  </p:stCondLst>
                                  <p:childTnLst>
                                    <p:animMotion origin="layout" path="M 0.01145 4.81481E-6 L 4.58333E-6 4.81481E-6 " pathEditMode="relative" rAng="0" ptsTypes="AA">
                                      <p:cBhvr>
                                        <p:cTn id="12" dur="500" fill="hold"/>
                                        <p:tgtEl>
                                          <p:spTgt spid="32"/>
                                        </p:tgtEl>
                                        <p:attrNameLst>
                                          <p:attrName>ppt_x</p:attrName>
                                          <p:attrName>ppt_y</p:attrName>
                                        </p:attrNameLst>
                                      </p:cBhvr>
                                      <p:rCtr x="-573" y="0"/>
                                    </p:animMotion>
                                  </p:childTnLst>
                                </p:cTn>
                              </p:par>
                              <p:par>
                                <p:cTn id="13" presetID="10" presetClass="entr" presetSubtype="0" fill="hold" grpId="0" nodeType="withEffect">
                                  <p:stCondLst>
                                    <p:cond delay="5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250"/>
                                        <p:tgtEl>
                                          <p:spTgt spid="33"/>
                                        </p:tgtEl>
                                      </p:cBhvr>
                                    </p:animEffect>
                                  </p:childTnLst>
                                </p:cTn>
                              </p:par>
                              <p:par>
                                <p:cTn id="16" presetID="42" presetClass="path" presetSubtype="0" decel="100000" fill="hold" grpId="1" nodeType="withEffect">
                                  <p:stCondLst>
                                    <p:cond delay="50"/>
                                  </p:stCondLst>
                                  <p:childTnLst>
                                    <p:animMotion origin="layout" path="M 0.01146 4.81481E-6 L 2.91667E-6 4.81481E-6 " pathEditMode="relative" rAng="0" ptsTypes="AA">
                                      <p:cBhvr>
                                        <p:cTn id="17" dur="500" fill="hold"/>
                                        <p:tgtEl>
                                          <p:spTgt spid="33"/>
                                        </p:tgtEl>
                                        <p:attrNameLst>
                                          <p:attrName>ppt_x</p:attrName>
                                          <p:attrName>ppt_y</p:attrName>
                                        </p:attrNameLst>
                                      </p:cBhvr>
                                      <p:rCtr x="-573" y="0"/>
                                    </p:animMotion>
                                  </p:childTnLst>
                                </p:cTn>
                              </p:par>
                              <p:par>
                                <p:cTn id="18" presetID="10" presetClass="entr" presetSubtype="0" fill="hold" nodeType="withEffect">
                                  <p:stCondLst>
                                    <p:cond delay="5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250"/>
                                        <p:tgtEl>
                                          <p:spTgt spid="39"/>
                                        </p:tgtEl>
                                      </p:cBhvr>
                                    </p:animEffect>
                                  </p:childTnLst>
                                </p:cTn>
                              </p:par>
                              <p:par>
                                <p:cTn id="21" presetID="42" presetClass="path" presetSubtype="0" decel="100000" fill="hold" nodeType="withEffect">
                                  <p:stCondLst>
                                    <p:cond delay="50"/>
                                  </p:stCondLst>
                                  <p:childTnLst>
                                    <p:animMotion origin="layout" path="M 0.01145 0 L 4.58333E-6 0 " pathEditMode="relative" rAng="0" ptsTypes="AA">
                                      <p:cBhvr>
                                        <p:cTn id="22" dur="500" fill="hold"/>
                                        <p:tgtEl>
                                          <p:spTgt spid="39"/>
                                        </p:tgtEl>
                                        <p:attrNameLst>
                                          <p:attrName>ppt_x</p:attrName>
                                          <p:attrName>ppt_y</p:attrName>
                                        </p:attrNameLst>
                                      </p:cBhvr>
                                      <p:rCtr x="-573" y="0"/>
                                    </p:animMotion>
                                  </p:childTnLst>
                                </p:cTn>
                              </p:par>
                              <p:par>
                                <p:cTn id="23" presetID="10" presetClass="entr" presetSubtype="0" fill="hold" grpId="0" nodeType="withEffect">
                                  <p:stCondLst>
                                    <p:cond delay="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50"/>
                                        <p:tgtEl>
                                          <p:spTgt spid="20"/>
                                        </p:tgtEl>
                                      </p:cBhvr>
                                    </p:animEffect>
                                  </p:childTnLst>
                                </p:cTn>
                              </p:par>
                              <p:par>
                                <p:cTn id="26" presetID="42" presetClass="path" presetSubtype="0" decel="100000" fill="hold" grpId="1" nodeType="withEffect">
                                  <p:stCondLst>
                                    <p:cond delay="50"/>
                                  </p:stCondLst>
                                  <p:childTnLst>
                                    <p:animMotion origin="layout" path="M 0.01145 3.33333E-6 L 4.79167E-6 3.33333E-6 " pathEditMode="relative" rAng="0" ptsTypes="AA">
                                      <p:cBhvr>
                                        <p:cTn id="27" dur="500" fill="hold"/>
                                        <p:tgtEl>
                                          <p:spTgt spid="20"/>
                                        </p:tgtEl>
                                        <p:attrNameLst>
                                          <p:attrName>ppt_x</p:attrName>
                                          <p:attrName>ppt_y</p:attrName>
                                        </p:attrNameLst>
                                      </p:cBhvr>
                                      <p:rCtr x="-573" y="0"/>
                                    </p:animMotion>
                                  </p:childTnLst>
                                </p:cTn>
                              </p:par>
                              <p:par>
                                <p:cTn id="28" presetID="10" presetClass="entr" presetSubtype="0" fill="hold" grpId="0" nodeType="withEffect">
                                  <p:stCondLst>
                                    <p:cond delay="5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par>
                                <p:cTn id="31" presetID="42" presetClass="path" presetSubtype="0" decel="100000" fill="hold" grpId="1" nodeType="withEffect">
                                  <p:stCondLst>
                                    <p:cond delay="50"/>
                                  </p:stCondLst>
                                  <p:childTnLst>
                                    <p:animMotion origin="layout" path="M 0.01146 -2.96296E-6 L -1.45833E-6 -2.96296E-6 " pathEditMode="relative" rAng="0" ptsTypes="AA">
                                      <p:cBhvr>
                                        <p:cTn id="32" dur="500" fill="hold"/>
                                        <p:tgtEl>
                                          <p:spTgt spid="19"/>
                                        </p:tgtEl>
                                        <p:attrNameLst>
                                          <p:attrName>ppt_x</p:attrName>
                                          <p:attrName>ppt_y</p:attrName>
                                        </p:attrNameLst>
                                      </p:cBhvr>
                                      <p:rCtr x="-573" y="0"/>
                                    </p:animMotion>
                                  </p:childTnLst>
                                </p:cTn>
                              </p:par>
                              <p:par>
                                <p:cTn id="33" presetID="10" presetClass="entr" presetSubtype="0" fill="hold" grpId="0" nodeType="withEffect">
                                  <p:stCondLst>
                                    <p:cond delay="1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par>
                                <p:cTn id="36" presetID="42" presetClass="path" presetSubtype="0" decel="100000" fill="hold" grpId="1" nodeType="withEffect">
                                  <p:stCondLst>
                                    <p:cond delay="100"/>
                                  </p:stCondLst>
                                  <p:childTnLst>
                                    <p:animMotion origin="layout" path="M 0.01146 4.81481E-6 L 2.5E-6 4.81481E-6 " pathEditMode="relative" rAng="0" ptsTypes="AA">
                                      <p:cBhvr>
                                        <p:cTn id="37" dur="500" fill="hold"/>
                                        <p:tgtEl>
                                          <p:spTgt spid="34"/>
                                        </p:tgtEl>
                                        <p:attrNameLst>
                                          <p:attrName>ppt_x</p:attrName>
                                          <p:attrName>ppt_y</p:attrName>
                                        </p:attrNameLst>
                                      </p:cBhvr>
                                      <p:rCtr x="-573" y="0"/>
                                    </p:animMotion>
                                  </p:childTnLst>
                                </p:cTn>
                              </p:par>
                              <p:par>
                                <p:cTn id="38" presetID="10" presetClass="entr" presetSubtype="0" fill="hold" nodeType="withEffect">
                                  <p:stCondLst>
                                    <p:cond delay="1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250"/>
                                        <p:tgtEl>
                                          <p:spTgt spid="40"/>
                                        </p:tgtEl>
                                      </p:cBhvr>
                                    </p:animEffect>
                                  </p:childTnLst>
                                </p:cTn>
                              </p:par>
                              <p:par>
                                <p:cTn id="41" presetID="42" presetClass="path" presetSubtype="0" decel="100000" fill="hold" nodeType="withEffect">
                                  <p:stCondLst>
                                    <p:cond delay="100"/>
                                  </p:stCondLst>
                                  <p:childTnLst>
                                    <p:animMotion origin="layout" path="M 0.01145 0 L 3.95833E-6 0 " pathEditMode="relative" rAng="0" ptsTypes="AA">
                                      <p:cBhvr>
                                        <p:cTn id="42" dur="500" fill="hold"/>
                                        <p:tgtEl>
                                          <p:spTgt spid="40"/>
                                        </p:tgtEl>
                                        <p:attrNameLst>
                                          <p:attrName>ppt_x</p:attrName>
                                          <p:attrName>ppt_y</p:attrName>
                                        </p:attrNameLst>
                                      </p:cBhvr>
                                      <p:rCtr x="-573" y="0"/>
                                    </p:animMotion>
                                  </p:childTnLst>
                                </p:cTn>
                              </p:par>
                              <p:par>
                                <p:cTn id="43" presetID="10" presetClass="entr" presetSubtype="0" fill="hold" grpId="0" nodeType="withEffect">
                                  <p:stCondLst>
                                    <p:cond delay="1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par>
                                <p:cTn id="46" presetID="42" presetClass="path" presetSubtype="0" decel="100000" fill="hold" grpId="1" nodeType="withEffect">
                                  <p:stCondLst>
                                    <p:cond delay="100"/>
                                  </p:stCondLst>
                                  <p:childTnLst>
                                    <p:animMotion origin="layout" path="M 0.01145 3.33333E-6 L 4.16667E-6 3.33333E-6 " pathEditMode="relative" rAng="0" ptsTypes="AA">
                                      <p:cBhvr>
                                        <p:cTn id="47" dur="500" fill="hold"/>
                                        <p:tgtEl>
                                          <p:spTgt spid="18"/>
                                        </p:tgtEl>
                                        <p:attrNameLst>
                                          <p:attrName>ppt_x</p:attrName>
                                          <p:attrName>ppt_y</p:attrName>
                                        </p:attrNameLst>
                                      </p:cBhvr>
                                      <p:rCtr x="-573" y="0"/>
                                    </p:animMotion>
                                  </p:childTnLst>
                                </p:cTn>
                              </p:par>
                              <p:par>
                                <p:cTn id="48" presetID="10" presetClass="entr" presetSubtype="0" fill="hold" grpId="0" nodeType="withEffect">
                                  <p:stCondLst>
                                    <p:cond delay="10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42" presetClass="path" presetSubtype="0" decel="100000" fill="hold" grpId="1" nodeType="withEffect">
                                  <p:stCondLst>
                                    <p:cond delay="100"/>
                                  </p:stCondLst>
                                  <p:childTnLst>
                                    <p:animMotion origin="layout" path="M 0.01146 -1.48148E-6 L -4.16667E-7 -1.48148E-6 " pathEditMode="relative" rAng="0" ptsTypes="AA">
                                      <p:cBhvr>
                                        <p:cTn id="52" dur="500" fill="hold"/>
                                        <p:tgtEl>
                                          <p:spTgt spid="17"/>
                                        </p:tgtEl>
                                        <p:attrNameLst>
                                          <p:attrName>ppt_x</p:attrName>
                                          <p:attrName>ppt_y</p:attrName>
                                        </p:attrNameLst>
                                      </p:cBhvr>
                                      <p:rCtr x="-573" y="0"/>
                                    </p:animMotion>
                                  </p:childTnLst>
                                </p:cTn>
                              </p:par>
                              <p:par>
                                <p:cTn id="53" presetID="10" presetClass="entr" presetSubtype="0" fill="hold" grpId="0" nodeType="withEffect">
                                  <p:stCondLst>
                                    <p:cond delay="15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250"/>
                                        <p:tgtEl>
                                          <p:spTgt spid="35"/>
                                        </p:tgtEl>
                                      </p:cBhvr>
                                    </p:animEffect>
                                  </p:childTnLst>
                                </p:cTn>
                              </p:par>
                              <p:par>
                                <p:cTn id="56" presetID="42" presetClass="path" presetSubtype="0" decel="100000" fill="hold" grpId="1" nodeType="withEffect">
                                  <p:stCondLst>
                                    <p:cond delay="150"/>
                                  </p:stCondLst>
                                  <p:childTnLst>
                                    <p:animMotion origin="layout" path="M 0.01146 4.81481E-6 L -3.33333E-6 4.81481E-6 " pathEditMode="relative" rAng="0" ptsTypes="AA">
                                      <p:cBhvr>
                                        <p:cTn id="57" dur="500" fill="hold"/>
                                        <p:tgtEl>
                                          <p:spTgt spid="35"/>
                                        </p:tgtEl>
                                        <p:attrNameLst>
                                          <p:attrName>ppt_x</p:attrName>
                                          <p:attrName>ppt_y</p:attrName>
                                        </p:attrNameLst>
                                      </p:cBhvr>
                                      <p:rCtr x="-573" y="0"/>
                                    </p:animMotion>
                                  </p:childTnLst>
                                </p:cTn>
                              </p:par>
                              <p:par>
                                <p:cTn id="58" presetID="10" presetClass="entr" presetSubtype="0" fill="hold" nodeType="withEffect">
                                  <p:stCondLst>
                                    <p:cond delay="15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250"/>
                                        <p:tgtEl>
                                          <p:spTgt spid="41"/>
                                        </p:tgtEl>
                                      </p:cBhvr>
                                    </p:animEffect>
                                  </p:childTnLst>
                                </p:cTn>
                              </p:par>
                              <p:par>
                                <p:cTn id="61" presetID="42" presetClass="path" presetSubtype="0" decel="100000" fill="hold" nodeType="withEffect">
                                  <p:stCondLst>
                                    <p:cond delay="150"/>
                                  </p:stCondLst>
                                  <p:childTnLst>
                                    <p:animMotion origin="layout" path="M 0.01146 2.22222E-6 L -2.08333E-7 2.22222E-6 " pathEditMode="relative" rAng="0" ptsTypes="AA">
                                      <p:cBhvr>
                                        <p:cTn id="62" dur="500" fill="hold"/>
                                        <p:tgtEl>
                                          <p:spTgt spid="41"/>
                                        </p:tgtEl>
                                        <p:attrNameLst>
                                          <p:attrName>ppt_x</p:attrName>
                                          <p:attrName>ppt_y</p:attrName>
                                        </p:attrNameLst>
                                      </p:cBhvr>
                                      <p:rCtr x="-573" y="0"/>
                                    </p:animMotion>
                                  </p:childTnLst>
                                </p:cTn>
                              </p:par>
                              <p:par>
                                <p:cTn id="63" presetID="10" presetClass="entr" presetSubtype="0" fill="hold" grpId="0" nodeType="withEffect">
                                  <p:stCondLst>
                                    <p:cond delay="15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50"/>
                                        <p:tgtEl>
                                          <p:spTgt spid="26"/>
                                        </p:tgtEl>
                                      </p:cBhvr>
                                    </p:animEffect>
                                  </p:childTnLst>
                                </p:cTn>
                              </p:par>
                              <p:par>
                                <p:cTn id="66" presetID="42" presetClass="path" presetSubtype="0" decel="100000" fill="hold" grpId="1" nodeType="withEffect">
                                  <p:stCondLst>
                                    <p:cond delay="150"/>
                                  </p:stCondLst>
                                  <p:childTnLst>
                                    <p:animMotion origin="layout" path="M 0.01146 -3.33333E-6 L 0 -3.33333E-6 " pathEditMode="relative" rAng="0" ptsTypes="AA">
                                      <p:cBhvr>
                                        <p:cTn id="67" dur="500" fill="hold"/>
                                        <p:tgtEl>
                                          <p:spTgt spid="26"/>
                                        </p:tgtEl>
                                        <p:attrNameLst>
                                          <p:attrName>ppt_x</p:attrName>
                                          <p:attrName>ppt_y</p:attrName>
                                        </p:attrNameLst>
                                      </p:cBhvr>
                                      <p:rCtr x="-573" y="0"/>
                                    </p:animMotion>
                                  </p:childTnLst>
                                </p:cTn>
                              </p:par>
                              <p:par>
                                <p:cTn id="68" presetID="10" presetClass="entr" presetSubtype="0" fill="hold" grpId="0" nodeType="withEffect">
                                  <p:stCondLst>
                                    <p:cond delay="15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250"/>
                                        <p:tgtEl>
                                          <p:spTgt spid="25"/>
                                        </p:tgtEl>
                                      </p:cBhvr>
                                    </p:animEffect>
                                  </p:childTnLst>
                                </p:cTn>
                              </p:par>
                              <p:par>
                                <p:cTn id="71" presetID="42" presetClass="path" presetSubtype="0" decel="100000" fill="hold" grpId="1" nodeType="withEffect">
                                  <p:stCondLst>
                                    <p:cond delay="150"/>
                                  </p:stCondLst>
                                  <p:childTnLst>
                                    <p:animMotion origin="layout" path="M 0.01146 4.44444E-6 L -4.58333E-6 4.44444E-6 " pathEditMode="relative" rAng="0" ptsTypes="AA">
                                      <p:cBhvr>
                                        <p:cTn id="72" dur="500" fill="hold"/>
                                        <p:tgtEl>
                                          <p:spTgt spid="25"/>
                                        </p:tgtEl>
                                        <p:attrNameLst>
                                          <p:attrName>ppt_x</p:attrName>
                                          <p:attrName>ppt_y</p:attrName>
                                        </p:attrNameLst>
                                      </p:cBhvr>
                                      <p:rCtr x="-573" y="0"/>
                                    </p:animMotion>
                                  </p:childTnLst>
                                </p:cTn>
                              </p:par>
                              <p:par>
                                <p:cTn id="73" presetID="10" presetClass="entr" presetSubtype="0" fill="hold" grpId="0" nodeType="withEffect">
                                  <p:stCondLst>
                                    <p:cond delay="20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250"/>
                                        <p:tgtEl>
                                          <p:spTgt spid="36"/>
                                        </p:tgtEl>
                                      </p:cBhvr>
                                    </p:animEffect>
                                  </p:childTnLst>
                                </p:cTn>
                              </p:par>
                              <p:par>
                                <p:cTn id="76" presetID="42" presetClass="path" presetSubtype="0" decel="100000" fill="hold" grpId="1" nodeType="withEffect">
                                  <p:stCondLst>
                                    <p:cond delay="200"/>
                                  </p:stCondLst>
                                  <p:childTnLst>
                                    <p:animMotion origin="layout" path="M 0.01146 4.81481E-6 L 0 4.81481E-6 " pathEditMode="relative" rAng="0" ptsTypes="AA">
                                      <p:cBhvr>
                                        <p:cTn id="77" dur="500" fill="hold"/>
                                        <p:tgtEl>
                                          <p:spTgt spid="36"/>
                                        </p:tgtEl>
                                        <p:attrNameLst>
                                          <p:attrName>ppt_x</p:attrName>
                                          <p:attrName>ppt_y</p:attrName>
                                        </p:attrNameLst>
                                      </p:cBhvr>
                                      <p:rCtr x="-573" y="0"/>
                                    </p:animMotion>
                                  </p:childTnLst>
                                </p:cTn>
                              </p:par>
                              <p:par>
                                <p:cTn id="78" presetID="10" presetClass="entr" presetSubtype="0" fill="hold" nodeType="withEffect">
                                  <p:stCondLst>
                                    <p:cond delay="20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250"/>
                                        <p:tgtEl>
                                          <p:spTgt spid="43"/>
                                        </p:tgtEl>
                                      </p:cBhvr>
                                    </p:animEffect>
                                  </p:childTnLst>
                                </p:cTn>
                              </p:par>
                              <p:par>
                                <p:cTn id="81" presetID="42" presetClass="path" presetSubtype="0" decel="100000" fill="hold" nodeType="withEffect">
                                  <p:stCondLst>
                                    <p:cond delay="200"/>
                                  </p:stCondLst>
                                  <p:childTnLst>
                                    <p:animMotion origin="layout" path="M 0.01146 -3.33333E-6 L -2.70833E-6 -3.33333E-6 " pathEditMode="relative" rAng="0" ptsTypes="AA">
                                      <p:cBhvr>
                                        <p:cTn id="82" dur="500" fill="hold"/>
                                        <p:tgtEl>
                                          <p:spTgt spid="43"/>
                                        </p:tgtEl>
                                        <p:attrNameLst>
                                          <p:attrName>ppt_x</p:attrName>
                                          <p:attrName>ppt_y</p:attrName>
                                        </p:attrNameLst>
                                      </p:cBhvr>
                                      <p:rCtr x="-573" y="0"/>
                                    </p:animMotion>
                                  </p:childTnLst>
                                </p:cTn>
                              </p:par>
                              <p:par>
                                <p:cTn id="83" presetID="10" presetClass="entr" presetSubtype="0" fill="hold" grpId="0" nodeType="withEffect">
                                  <p:stCondLst>
                                    <p:cond delay="20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250"/>
                                        <p:tgtEl>
                                          <p:spTgt spid="27"/>
                                        </p:tgtEl>
                                      </p:cBhvr>
                                    </p:animEffect>
                                  </p:childTnLst>
                                </p:cTn>
                              </p:par>
                              <p:par>
                                <p:cTn id="86" presetID="42" presetClass="path" presetSubtype="0" decel="100000" fill="hold" grpId="1" nodeType="withEffect">
                                  <p:stCondLst>
                                    <p:cond delay="200"/>
                                  </p:stCondLst>
                                  <p:childTnLst>
                                    <p:animMotion origin="layout" path="M 0.01146 1.11111E-6 L -6.25E-7 1.11111E-6 " pathEditMode="relative" rAng="0" ptsTypes="AA">
                                      <p:cBhvr>
                                        <p:cTn id="87" dur="500" fill="hold"/>
                                        <p:tgtEl>
                                          <p:spTgt spid="27"/>
                                        </p:tgtEl>
                                        <p:attrNameLst>
                                          <p:attrName>ppt_x</p:attrName>
                                          <p:attrName>ppt_y</p:attrName>
                                        </p:attrNameLst>
                                      </p:cBhvr>
                                      <p:rCtr x="-573" y="0"/>
                                    </p:animMotion>
                                  </p:childTnLst>
                                </p:cTn>
                              </p:par>
                              <p:par>
                                <p:cTn id="88" presetID="10" presetClass="entr" presetSubtype="0" fill="hold" grpId="0" nodeType="withEffect">
                                  <p:stCondLst>
                                    <p:cond delay="20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250"/>
                                        <p:tgtEl>
                                          <p:spTgt spid="28"/>
                                        </p:tgtEl>
                                      </p:cBhvr>
                                    </p:animEffect>
                                  </p:childTnLst>
                                </p:cTn>
                              </p:par>
                              <p:par>
                                <p:cTn id="91" presetID="42" presetClass="path" presetSubtype="0" decel="100000" fill="hold" grpId="1" nodeType="withEffect">
                                  <p:stCondLst>
                                    <p:cond delay="200"/>
                                  </p:stCondLst>
                                  <p:childTnLst>
                                    <p:animMotion origin="layout" path="M 0.01146 -1.11111E-6 L -1.66667E-6 -1.11111E-6 " pathEditMode="relative" rAng="0" ptsTypes="AA">
                                      <p:cBhvr>
                                        <p:cTn id="92" dur="500" fill="hold"/>
                                        <p:tgtEl>
                                          <p:spTgt spid="28"/>
                                        </p:tgtEl>
                                        <p:attrNameLst>
                                          <p:attrName>ppt_x</p:attrName>
                                          <p:attrName>ppt_y</p:attrName>
                                        </p:attrNameLst>
                                      </p:cBhvr>
                                      <p:rCtr x="-573" y="0"/>
                                    </p:animMotion>
                                  </p:childTnLst>
                                </p:cTn>
                              </p:par>
                              <p:par>
                                <p:cTn id="93" presetID="10" presetClass="entr" presetSubtype="0" fill="hold" grpId="0" nodeType="withEffect">
                                  <p:stCondLst>
                                    <p:cond delay="25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250"/>
                                        <p:tgtEl>
                                          <p:spTgt spid="37"/>
                                        </p:tgtEl>
                                      </p:cBhvr>
                                    </p:animEffect>
                                  </p:childTnLst>
                                </p:cTn>
                              </p:par>
                              <p:par>
                                <p:cTn id="96" presetID="42" presetClass="path" presetSubtype="0" decel="100000" fill="hold" grpId="1" nodeType="withEffect">
                                  <p:stCondLst>
                                    <p:cond delay="250"/>
                                  </p:stCondLst>
                                  <p:childTnLst>
                                    <p:animMotion origin="layout" path="M 0.01146 4.81481E-6 L -1.25E-6 4.81481E-6 " pathEditMode="relative" rAng="0" ptsTypes="AA">
                                      <p:cBhvr>
                                        <p:cTn id="97" dur="500" fill="hold"/>
                                        <p:tgtEl>
                                          <p:spTgt spid="37"/>
                                        </p:tgtEl>
                                        <p:attrNameLst>
                                          <p:attrName>ppt_x</p:attrName>
                                          <p:attrName>ppt_y</p:attrName>
                                        </p:attrNameLst>
                                      </p:cBhvr>
                                      <p:rCtr x="-573" y="0"/>
                                    </p:animMotion>
                                  </p:childTnLst>
                                </p:cTn>
                              </p:par>
                              <p:par>
                                <p:cTn id="98" presetID="10" presetClass="entr" presetSubtype="0" fill="hold" nodeType="withEffect">
                                  <p:stCondLst>
                                    <p:cond delay="25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250"/>
                                        <p:tgtEl>
                                          <p:spTgt spid="44"/>
                                        </p:tgtEl>
                                      </p:cBhvr>
                                    </p:animEffect>
                                  </p:childTnLst>
                                </p:cTn>
                              </p:par>
                              <p:par>
                                <p:cTn id="101" presetID="42" presetClass="path" presetSubtype="0" decel="100000" fill="hold" nodeType="withEffect">
                                  <p:stCondLst>
                                    <p:cond delay="250"/>
                                  </p:stCondLst>
                                  <p:childTnLst>
                                    <p:animMotion origin="layout" path="M 0.01146 -1.11111E-6 L -4.16667E-6 -1.11111E-6 " pathEditMode="relative" rAng="0" ptsTypes="AA">
                                      <p:cBhvr>
                                        <p:cTn id="102" dur="500" fill="hold"/>
                                        <p:tgtEl>
                                          <p:spTgt spid="44"/>
                                        </p:tgtEl>
                                        <p:attrNameLst>
                                          <p:attrName>ppt_x</p:attrName>
                                          <p:attrName>ppt_y</p:attrName>
                                        </p:attrNameLst>
                                      </p:cBhvr>
                                      <p:rCtr x="-573" y="0"/>
                                    </p:animMotion>
                                  </p:childTnLst>
                                </p:cTn>
                              </p:par>
                              <p:par>
                                <p:cTn id="103" presetID="10" presetClass="entr" presetSubtype="0" fill="hold" grpId="0" nodeType="withEffect">
                                  <p:stCondLst>
                                    <p:cond delay="25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250"/>
                                        <p:tgtEl>
                                          <p:spTgt spid="14"/>
                                        </p:tgtEl>
                                      </p:cBhvr>
                                    </p:animEffect>
                                  </p:childTnLst>
                                </p:cTn>
                              </p:par>
                              <p:par>
                                <p:cTn id="106" presetID="42" presetClass="path" presetSubtype="0" decel="100000" fill="hold" grpId="1" nodeType="withEffect">
                                  <p:stCondLst>
                                    <p:cond delay="250"/>
                                  </p:stCondLst>
                                  <p:childTnLst>
                                    <p:animMotion origin="layout" path="M 0.01146 2.22222E-6 L -3.95833E-6 2.22222E-6 " pathEditMode="relative" rAng="0" ptsTypes="AA">
                                      <p:cBhvr>
                                        <p:cTn id="107" dur="500" fill="hold"/>
                                        <p:tgtEl>
                                          <p:spTgt spid="14"/>
                                        </p:tgtEl>
                                        <p:attrNameLst>
                                          <p:attrName>ppt_x</p:attrName>
                                          <p:attrName>ppt_y</p:attrName>
                                        </p:attrNameLst>
                                      </p:cBhvr>
                                      <p:rCtr x="-573" y="0"/>
                                    </p:animMotion>
                                  </p:childTnLst>
                                </p:cTn>
                              </p:par>
                              <p:par>
                                <p:cTn id="108" presetID="10" presetClass="entr" presetSubtype="0" fill="hold" grpId="0" nodeType="withEffect">
                                  <p:stCondLst>
                                    <p:cond delay="250"/>
                                  </p:stCondLst>
                                  <p:childTnLst>
                                    <p:set>
                                      <p:cBhvr>
                                        <p:cTn id="109" dur="1" fill="hold">
                                          <p:stCondLst>
                                            <p:cond delay="0"/>
                                          </p:stCondLst>
                                        </p:cTn>
                                        <p:tgtEl>
                                          <p:spTgt spid="13"/>
                                        </p:tgtEl>
                                        <p:attrNameLst>
                                          <p:attrName>style.visibility</p:attrName>
                                        </p:attrNameLst>
                                      </p:cBhvr>
                                      <p:to>
                                        <p:strVal val="visible"/>
                                      </p:to>
                                    </p:set>
                                    <p:animEffect transition="in" filter="fade">
                                      <p:cBhvr>
                                        <p:cTn id="110" dur="250"/>
                                        <p:tgtEl>
                                          <p:spTgt spid="13"/>
                                        </p:tgtEl>
                                      </p:cBhvr>
                                    </p:animEffect>
                                  </p:childTnLst>
                                </p:cTn>
                              </p:par>
                              <p:par>
                                <p:cTn id="111" presetID="42" presetClass="path" presetSubtype="0" decel="100000" fill="hold" grpId="1" nodeType="withEffect">
                                  <p:stCondLst>
                                    <p:cond delay="250"/>
                                  </p:stCondLst>
                                  <p:childTnLst>
                                    <p:animMotion origin="layout" path="M 0.01145 -4.07407E-6 L 4.375E-6 -4.07407E-6 " pathEditMode="relative" rAng="0" ptsTypes="AA">
                                      <p:cBhvr>
                                        <p:cTn id="112" dur="500" fill="hold"/>
                                        <p:tgtEl>
                                          <p:spTgt spid="13"/>
                                        </p:tgtEl>
                                        <p:attrNameLst>
                                          <p:attrName>ppt_x</p:attrName>
                                          <p:attrName>ppt_y</p:attrName>
                                        </p:attrNameLst>
                                      </p:cBhvr>
                                      <p:rCtr x="-573" y="0"/>
                                    </p:animMotion>
                                  </p:childTnLst>
                                </p:cTn>
                              </p:par>
                              <p:par>
                                <p:cTn id="113" presetID="10" presetClass="entr" presetSubtype="0" fill="hold" nodeType="withEffect">
                                  <p:stCondLst>
                                    <p:cond delay="25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250"/>
                                        <p:tgtEl>
                                          <p:spTgt spid="38"/>
                                        </p:tgtEl>
                                      </p:cBhvr>
                                    </p:animEffect>
                                  </p:childTnLst>
                                </p:cTn>
                              </p:par>
                              <p:par>
                                <p:cTn id="116" presetID="42" presetClass="path" presetSubtype="0" decel="100000" fill="hold" nodeType="withEffect">
                                  <p:stCondLst>
                                    <p:cond delay="250"/>
                                  </p:stCondLst>
                                  <p:childTnLst>
                                    <p:animMotion origin="layout" path="M 0.01146 7.40741E-7 L -2.08333E-7 7.40741E-7 " pathEditMode="relative" rAng="0" ptsTypes="AA">
                                      <p:cBhvr>
                                        <p:cTn id="117" dur="500" fill="hold"/>
                                        <p:tgtEl>
                                          <p:spTgt spid="38"/>
                                        </p:tgtEl>
                                        <p:attrNameLst>
                                          <p:attrName>ppt_x</p:attrName>
                                          <p:attrName>ppt_y</p:attrName>
                                        </p:attrNameLst>
                                      </p:cBhvr>
                                      <p:rCtr x="-573" y="0"/>
                                    </p:animMotion>
                                  </p:childTnLst>
                                </p:cTn>
                              </p:par>
                              <p:par>
                                <p:cTn id="118" presetID="10" presetClass="entr" presetSubtype="0" fill="hold" grpId="0" nodeType="withEffect">
                                  <p:stCondLst>
                                    <p:cond delay="250"/>
                                  </p:stCondLst>
                                  <p:childTnLst>
                                    <p:set>
                                      <p:cBhvr>
                                        <p:cTn id="119" dur="1" fill="hold">
                                          <p:stCondLst>
                                            <p:cond delay="0"/>
                                          </p:stCondLst>
                                        </p:cTn>
                                        <p:tgtEl>
                                          <p:spTgt spid="31"/>
                                        </p:tgtEl>
                                        <p:attrNameLst>
                                          <p:attrName>style.visibility</p:attrName>
                                        </p:attrNameLst>
                                      </p:cBhvr>
                                      <p:to>
                                        <p:strVal val="visible"/>
                                      </p:to>
                                    </p:set>
                                    <p:animEffect transition="in" filter="fade">
                                      <p:cBhvr>
                                        <p:cTn id="120" dur="250"/>
                                        <p:tgtEl>
                                          <p:spTgt spid="31"/>
                                        </p:tgtEl>
                                      </p:cBhvr>
                                    </p:animEffect>
                                  </p:childTnLst>
                                </p:cTn>
                              </p:par>
                              <p:par>
                                <p:cTn id="121" presetID="42" presetClass="path" presetSubtype="0" decel="100000" fill="hold" grpId="1" nodeType="withEffect">
                                  <p:stCondLst>
                                    <p:cond delay="250"/>
                                  </p:stCondLst>
                                  <p:childTnLst>
                                    <p:animMotion origin="layout" path="M 0.01146 4.07407E-6 L 1.11022E-16 4.07407E-6 " pathEditMode="relative" rAng="0" ptsTypes="AA">
                                      <p:cBhvr>
                                        <p:cTn id="122" dur="500" fill="hold"/>
                                        <p:tgtEl>
                                          <p:spTgt spid="31"/>
                                        </p:tgtEl>
                                        <p:attrNameLst>
                                          <p:attrName>ppt_x</p:attrName>
                                          <p:attrName>ppt_y</p:attrName>
                                        </p:attrNameLst>
                                      </p:cBhvr>
                                      <p:rCtr x="-573" y="0"/>
                                    </p:animMotion>
                                  </p:childTnLst>
                                </p:cTn>
                              </p:par>
                              <p:par>
                                <p:cTn id="123" presetID="10" presetClass="entr" presetSubtype="0" fill="hold" grpId="0" nodeType="withEffect">
                                  <p:stCondLst>
                                    <p:cond delay="25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250"/>
                                        <p:tgtEl>
                                          <p:spTgt spid="30"/>
                                        </p:tgtEl>
                                      </p:cBhvr>
                                    </p:animEffect>
                                  </p:childTnLst>
                                </p:cTn>
                              </p:par>
                              <p:par>
                                <p:cTn id="126" presetID="42" presetClass="path" presetSubtype="0" decel="100000" fill="hold" grpId="1" nodeType="withEffect">
                                  <p:stCondLst>
                                    <p:cond delay="250"/>
                                  </p:stCondLst>
                                  <p:childTnLst>
                                    <p:animMotion origin="layout" path="M 0.01146 -2.22222E-6 L -4.375E-6 -2.22222E-6 " pathEditMode="relative" rAng="0" ptsTypes="AA">
                                      <p:cBhvr>
                                        <p:cTn id="127" dur="500" fill="hold"/>
                                        <p:tgtEl>
                                          <p:spTgt spid="30"/>
                                        </p:tgtEl>
                                        <p:attrNameLst>
                                          <p:attrName>ppt_x</p:attrName>
                                          <p:attrName>ppt_y</p:attrName>
                                        </p:attrNameLst>
                                      </p:cBhvr>
                                      <p:rCtr x="-573" y="0"/>
                                    </p:animMotion>
                                  </p:childTnLst>
                                </p:cTn>
                              </p:par>
                              <p:par>
                                <p:cTn id="128" presetID="10" presetClass="entr" presetSubtype="0" fill="hold" grpId="0" nodeType="withEffect">
                                  <p:stCondLst>
                                    <p:cond delay="100"/>
                                  </p:stCondLst>
                                  <p:childTnLst>
                                    <p:set>
                                      <p:cBhvr>
                                        <p:cTn id="129" dur="1" fill="hold">
                                          <p:stCondLst>
                                            <p:cond delay="0"/>
                                          </p:stCondLst>
                                        </p:cTn>
                                        <p:tgtEl>
                                          <p:spTgt spid="46"/>
                                        </p:tgtEl>
                                        <p:attrNameLst>
                                          <p:attrName>style.visibility</p:attrName>
                                        </p:attrNameLst>
                                      </p:cBhvr>
                                      <p:to>
                                        <p:strVal val="visible"/>
                                      </p:to>
                                    </p:set>
                                    <p:animEffect transition="in" filter="fade">
                                      <p:cBhvr>
                                        <p:cTn id="130" dur="250"/>
                                        <p:tgtEl>
                                          <p:spTgt spid="46"/>
                                        </p:tgtEl>
                                      </p:cBhvr>
                                    </p:animEffect>
                                  </p:childTnLst>
                                </p:cTn>
                              </p:par>
                              <p:par>
                                <p:cTn id="131" presetID="42" presetClass="path" presetSubtype="0" decel="100000" fill="hold" grpId="1" nodeType="withEffect">
                                  <p:stCondLst>
                                    <p:cond delay="100"/>
                                  </p:stCondLst>
                                  <p:childTnLst>
                                    <p:animMotion origin="layout" path="M 0.01145 -2.22222E-6 L 3.75E-6 -2.22222E-6 " pathEditMode="relative" rAng="0" ptsTypes="AA">
                                      <p:cBhvr>
                                        <p:cTn id="132" dur="500" fill="hold"/>
                                        <p:tgtEl>
                                          <p:spTgt spid="46"/>
                                        </p:tgtEl>
                                        <p:attrNameLst>
                                          <p:attrName>ppt_x</p:attrName>
                                          <p:attrName>ppt_y</p:attrName>
                                        </p:attrNameLst>
                                      </p:cBhvr>
                                      <p:rCtr x="-573" y="0"/>
                                    </p:animMotion>
                                  </p:childTnLst>
                                </p:cTn>
                              </p:par>
                              <p:par>
                                <p:cTn id="133" presetID="10" presetClass="entr" presetSubtype="0" fill="hold" grpId="0" nodeType="withEffect">
                                  <p:stCondLst>
                                    <p:cond delay="10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250"/>
                                        <p:tgtEl>
                                          <p:spTgt spid="42"/>
                                        </p:tgtEl>
                                      </p:cBhvr>
                                    </p:animEffect>
                                  </p:childTnLst>
                                </p:cTn>
                              </p:par>
                              <p:par>
                                <p:cTn id="136" presetID="42" presetClass="path" presetSubtype="0" decel="100000" fill="hold" grpId="1" nodeType="withEffect">
                                  <p:stCondLst>
                                    <p:cond delay="100"/>
                                  </p:stCondLst>
                                  <p:childTnLst>
                                    <p:animMotion origin="layout" path="M 0.01146 2.96296E-6 L -2.29167E-6 2.96296E-6 " pathEditMode="relative" rAng="0" ptsTypes="AA">
                                      <p:cBhvr>
                                        <p:cTn id="137" dur="500" fill="hold"/>
                                        <p:tgtEl>
                                          <p:spTgt spid="42"/>
                                        </p:tgtEl>
                                        <p:attrNameLst>
                                          <p:attrName>ppt_x</p:attrName>
                                          <p:attrName>ppt_y</p:attrName>
                                        </p:attrNameLst>
                                      </p:cBhvr>
                                      <p:rCtr x="-573" y="0"/>
                                    </p:animMotion>
                                  </p:childTnLst>
                                </p:cTn>
                              </p:par>
                              <p:par>
                                <p:cTn id="138" presetID="10" presetClass="entr" presetSubtype="0" fill="hold" grpId="0" nodeType="withEffect">
                                  <p:stCondLst>
                                    <p:cond delay="150"/>
                                  </p:stCondLst>
                                  <p:childTnLst>
                                    <p:set>
                                      <p:cBhvr>
                                        <p:cTn id="139" dur="1" fill="hold">
                                          <p:stCondLst>
                                            <p:cond delay="0"/>
                                          </p:stCondLst>
                                        </p:cTn>
                                        <p:tgtEl>
                                          <p:spTgt spid="47"/>
                                        </p:tgtEl>
                                        <p:attrNameLst>
                                          <p:attrName>style.visibility</p:attrName>
                                        </p:attrNameLst>
                                      </p:cBhvr>
                                      <p:to>
                                        <p:strVal val="visible"/>
                                      </p:to>
                                    </p:set>
                                    <p:animEffect transition="in" filter="fade">
                                      <p:cBhvr>
                                        <p:cTn id="140" dur="250"/>
                                        <p:tgtEl>
                                          <p:spTgt spid="47"/>
                                        </p:tgtEl>
                                      </p:cBhvr>
                                    </p:animEffect>
                                  </p:childTnLst>
                                </p:cTn>
                              </p:par>
                              <p:par>
                                <p:cTn id="141" presetID="42" presetClass="path" presetSubtype="0" decel="100000" fill="hold" grpId="1" nodeType="withEffect">
                                  <p:stCondLst>
                                    <p:cond delay="150"/>
                                  </p:stCondLst>
                                  <p:childTnLst>
                                    <p:animMotion origin="layout" path="M 0.01146 3.7037E-7 L -4.375E-6 3.7037E-7 " pathEditMode="relative" rAng="0" ptsTypes="AA">
                                      <p:cBhvr>
                                        <p:cTn id="142" dur="500" fill="hold"/>
                                        <p:tgtEl>
                                          <p:spTgt spid="47"/>
                                        </p:tgtEl>
                                        <p:attrNameLst>
                                          <p:attrName>ppt_x</p:attrName>
                                          <p:attrName>ppt_y</p:attrName>
                                        </p:attrNameLst>
                                      </p:cBhvr>
                                      <p:rCtr x="-573" y="0"/>
                                    </p:animMotion>
                                  </p:childTnLst>
                                </p:cTn>
                              </p:par>
                              <p:par>
                                <p:cTn id="143" presetID="10" presetClass="entr" presetSubtype="0" fill="hold" nodeType="withEffect">
                                  <p:stCondLst>
                                    <p:cond delay="100"/>
                                  </p:stCondLst>
                                  <p:childTnLst>
                                    <p:set>
                                      <p:cBhvr>
                                        <p:cTn id="144" dur="1" fill="hold">
                                          <p:stCondLst>
                                            <p:cond delay="0"/>
                                          </p:stCondLst>
                                        </p:cTn>
                                        <p:tgtEl>
                                          <p:spTgt spid="48"/>
                                        </p:tgtEl>
                                        <p:attrNameLst>
                                          <p:attrName>style.visibility</p:attrName>
                                        </p:attrNameLst>
                                      </p:cBhvr>
                                      <p:to>
                                        <p:strVal val="visible"/>
                                      </p:to>
                                    </p:set>
                                    <p:animEffect transition="in" filter="fade">
                                      <p:cBhvr>
                                        <p:cTn id="145" dur="250"/>
                                        <p:tgtEl>
                                          <p:spTgt spid="48"/>
                                        </p:tgtEl>
                                      </p:cBhvr>
                                    </p:animEffect>
                                  </p:childTnLst>
                                </p:cTn>
                              </p:par>
                              <p:par>
                                <p:cTn id="146" presetID="42" presetClass="path" presetSubtype="0" decel="100000" fill="hold" nodeType="withEffect">
                                  <p:stCondLst>
                                    <p:cond delay="100"/>
                                  </p:stCondLst>
                                  <p:childTnLst>
                                    <p:animMotion origin="layout" path="M 0.01145 -2.59259E-6 L 4.58333E-6 -2.59259E-6 " pathEditMode="relative" rAng="0" ptsTypes="AA">
                                      <p:cBhvr>
                                        <p:cTn id="147" dur="500" fill="hold"/>
                                        <p:tgtEl>
                                          <p:spTgt spid="48"/>
                                        </p:tgtEl>
                                        <p:attrNameLst>
                                          <p:attrName>ppt_x</p:attrName>
                                          <p:attrName>ppt_y</p:attrName>
                                        </p:attrNameLst>
                                      </p:cBhvr>
                                      <p:rCtr x="-573" y="0"/>
                                    </p:animMotion>
                                  </p:childTnLst>
                                </p:cTn>
                              </p:par>
                              <p:par>
                                <p:cTn id="148" presetID="10" presetClass="entr" presetSubtype="0" fill="hold" grpId="0" nodeType="withEffect">
                                  <p:stCondLst>
                                    <p:cond delay="25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250"/>
                                        <p:tgtEl>
                                          <p:spTgt spid="57"/>
                                        </p:tgtEl>
                                      </p:cBhvr>
                                    </p:animEffect>
                                  </p:childTnLst>
                                </p:cTn>
                              </p:par>
                              <p:par>
                                <p:cTn id="151" presetID="42" presetClass="path" presetSubtype="0" decel="100000" fill="hold" grpId="1" nodeType="withEffect">
                                  <p:stCondLst>
                                    <p:cond delay="250"/>
                                  </p:stCondLst>
                                  <p:childTnLst>
                                    <p:animMotion origin="layout" path="M 0.01146 1.48148E-6 L -3.125E-6 1.48148E-6 " pathEditMode="relative" rAng="0" ptsTypes="AA">
                                      <p:cBhvr>
                                        <p:cTn id="152" dur="500" fill="hold"/>
                                        <p:tgtEl>
                                          <p:spTgt spid="57"/>
                                        </p:tgtEl>
                                        <p:attrNameLst>
                                          <p:attrName>ppt_x</p:attrName>
                                          <p:attrName>ppt_y</p:attrName>
                                        </p:attrNameLst>
                                      </p:cBhvr>
                                      <p:rCtr x="-573" y="0"/>
                                    </p:animMotion>
                                  </p:childTnLst>
                                </p:cTn>
                              </p:par>
                              <p:par>
                                <p:cTn id="153" presetID="10" presetClass="entr" presetSubtype="0" fill="hold" grpId="0" nodeType="withEffect">
                                  <p:stCondLst>
                                    <p:cond delay="25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250"/>
                                        <p:tgtEl>
                                          <p:spTgt spid="69"/>
                                        </p:tgtEl>
                                      </p:cBhvr>
                                    </p:animEffect>
                                  </p:childTnLst>
                                </p:cTn>
                              </p:par>
                              <p:par>
                                <p:cTn id="156" presetID="42" presetClass="path" presetSubtype="0" decel="100000" fill="hold" grpId="1" nodeType="withEffect">
                                  <p:stCondLst>
                                    <p:cond delay="250"/>
                                  </p:stCondLst>
                                  <p:childTnLst>
                                    <p:animMotion origin="layout" path="M 0.01146 1.48148E-6 L 1.04167E-6 1.48148E-6 " pathEditMode="relative" rAng="0" ptsTypes="AA">
                                      <p:cBhvr>
                                        <p:cTn id="157" dur="500" fill="hold"/>
                                        <p:tgtEl>
                                          <p:spTgt spid="69"/>
                                        </p:tgtEl>
                                        <p:attrNameLst>
                                          <p:attrName>ppt_x</p:attrName>
                                          <p:attrName>ppt_y</p:attrName>
                                        </p:attrNameLst>
                                      </p:cBhvr>
                                      <p:rCtr x="-573" y="0"/>
                                    </p:animMotion>
                                  </p:childTnLst>
                                </p:cTn>
                              </p:par>
                              <p:par>
                                <p:cTn id="158" presetID="10" presetClass="entr" presetSubtype="0" fill="hold" nodeType="withEffect">
                                  <p:stCondLst>
                                    <p:cond delay="250"/>
                                  </p:stCondLst>
                                  <p:childTnLst>
                                    <p:set>
                                      <p:cBhvr>
                                        <p:cTn id="159" dur="1" fill="hold">
                                          <p:stCondLst>
                                            <p:cond delay="0"/>
                                          </p:stCondLst>
                                        </p:cTn>
                                        <p:tgtEl>
                                          <p:spTgt spid="72"/>
                                        </p:tgtEl>
                                        <p:attrNameLst>
                                          <p:attrName>style.visibility</p:attrName>
                                        </p:attrNameLst>
                                      </p:cBhvr>
                                      <p:to>
                                        <p:strVal val="visible"/>
                                      </p:to>
                                    </p:set>
                                    <p:animEffect transition="in" filter="fade">
                                      <p:cBhvr>
                                        <p:cTn id="160" dur="250"/>
                                        <p:tgtEl>
                                          <p:spTgt spid="72"/>
                                        </p:tgtEl>
                                      </p:cBhvr>
                                    </p:animEffect>
                                  </p:childTnLst>
                                </p:cTn>
                              </p:par>
                              <p:par>
                                <p:cTn id="161" presetID="42" presetClass="path" presetSubtype="0" decel="100000" fill="hold" nodeType="withEffect">
                                  <p:stCondLst>
                                    <p:cond delay="250"/>
                                  </p:stCondLst>
                                  <p:childTnLst>
                                    <p:animMotion origin="layout" path="M 0.01146 4.07407E-6 L -2.91667E-6 4.07407E-6 " pathEditMode="relative" rAng="0" ptsTypes="AA">
                                      <p:cBhvr>
                                        <p:cTn id="162" dur="500" fill="hold"/>
                                        <p:tgtEl>
                                          <p:spTgt spid="72"/>
                                        </p:tgtEl>
                                        <p:attrNameLst>
                                          <p:attrName>ppt_x</p:attrName>
                                          <p:attrName>ppt_y</p:attrName>
                                        </p:attrNameLst>
                                      </p:cBhvr>
                                      <p:rCtr x="-573" y="0"/>
                                    </p:animMotion>
                                  </p:childTnLst>
                                </p:cTn>
                              </p:par>
                              <p:par>
                                <p:cTn id="163" presetID="10" presetClass="entr" presetSubtype="0" fill="hold" grpId="0" nodeType="withEffect">
                                  <p:stCondLst>
                                    <p:cond delay="250"/>
                                  </p:stCondLst>
                                  <p:childTnLst>
                                    <p:set>
                                      <p:cBhvr>
                                        <p:cTn id="164" dur="1" fill="hold">
                                          <p:stCondLst>
                                            <p:cond delay="0"/>
                                          </p:stCondLst>
                                        </p:cTn>
                                        <p:tgtEl>
                                          <p:spTgt spid="73"/>
                                        </p:tgtEl>
                                        <p:attrNameLst>
                                          <p:attrName>style.visibility</p:attrName>
                                        </p:attrNameLst>
                                      </p:cBhvr>
                                      <p:to>
                                        <p:strVal val="visible"/>
                                      </p:to>
                                    </p:set>
                                    <p:animEffect transition="in" filter="fade">
                                      <p:cBhvr>
                                        <p:cTn id="165" dur="250"/>
                                        <p:tgtEl>
                                          <p:spTgt spid="73"/>
                                        </p:tgtEl>
                                      </p:cBhvr>
                                    </p:animEffect>
                                  </p:childTnLst>
                                </p:cTn>
                              </p:par>
                              <p:par>
                                <p:cTn id="166" presetID="42" presetClass="path" presetSubtype="0" decel="100000" fill="hold" grpId="1" nodeType="withEffect">
                                  <p:stCondLst>
                                    <p:cond delay="250"/>
                                  </p:stCondLst>
                                  <p:childTnLst>
                                    <p:animMotion origin="layout" path="M 0.01146 -4.81481E-6 L -3.54167E-6 -4.81481E-6 " pathEditMode="relative" rAng="0" ptsTypes="AA">
                                      <p:cBhvr>
                                        <p:cTn id="167" dur="500" fill="hold"/>
                                        <p:tgtEl>
                                          <p:spTgt spid="73"/>
                                        </p:tgtEl>
                                        <p:attrNameLst>
                                          <p:attrName>ppt_x</p:attrName>
                                          <p:attrName>ppt_y</p:attrName>
                                        </p:attrNameLst>
                                      </p:cBhvr>
                                      <p:rCtr x="-573" y="0"/>
                                    </p:animMotion>
                                  </p:childTnLst>
                                </p:cTn>
                              </p:par>
                              <p:par>
                                <p:cTn id="168" presetID="10" presetClass="entr" presetSubtype="0" fill="hold" nodeType="withEffect">
                                  <p:stCondLst>
                                    <p:cond delay="250"/>
                                  </p:stCondLst>
                                  <p:childTnLst>
                                    <p:set>
                                      <p:cBhvr>
                                        <p:cTn id="169" dur="1" fill="hold">
                                          <p:stCondLst>
                                            <p:cond delay="0"/>
                                          </p:stCondLst>
                                        </p:cTn>
                                        <p:tgtEl>
                                          <p:spTgt spid="74"/>
                                        </p:tgtEl>
                                        <p:attrNameLst>
                                          <p:attrName>style.visibility</p:attrName>
                                        </p:attrNameLst>
                                      </p:cBhvr>
                                      <p:to>
                                        <p:strVal val="visible"/>
                                      </p:to>
                                    </p:set>
                                    <p:animEffect transition="in" filter="fade">
                                      <p:cBhvr>
                                        <p:cTn id="170" dur="250"/>
                                        <p:tgtEl>
                                          <p:spTgt spid="74"/>
                                        </p:tgtEl>
                                      </p:cBhvr>
                                    </p:animEffect>
                                  </p:childTnLst>
                                </p:cTn>
                              </p:par>
                              <p:par>
                                <p:cTn id="171" presetID="42" presetClass="path" presetSubtype="0" decel="100000" fill="hold" nodeType="withEffect">
                                  <p:stCondLst>
                                    <p:cond delay="250"/>
                                  </p:stCondLst>
                                  <p:childTnLst>
                                    <p:animMotion origin="layout" path="M 0.01146 -4.07407E-6 L 1.875E-6 -4.07407E-6 " pathEditMode="relative" rAng="0" ptsTypes="AA">
                                      <p:cBhvr>
                                        <p:cTn id="172" dur="500" fill="hold"/>
                                        <p:tgtEl>
                                          <p:spTgt spid="74"/>
                                        </p:tgtEl>
                                        <p:attrNameLst>
                                          <p:attrName>ppt_x</p:attrName>
                                          <p:attrName>ppt_y</p:attrName>
                                        </p:attrNameLst>
                                      </p:cBhvr>
                                      <p:rCtr x="-573" y="0"/>
                                    </p:animMotion>
                                  </p:childTnLst>
                                </p:cTn>
                              </p:par>
                              <p:par>
                                <p:cTn id="173" presetID="10" presetClass="entr" presetSubtype="0" fill="hold" grpId="0" nodeType="withEffect">
                                  <p:stCondLst>
                                    <p:cond delay="250"/>
                                  </p:stCondLst>
                                  <p:childTnLst>
                                    <p:set>
                                      <p:cBhvr>
                                        <p:cTn id="174" dur="1" fill="hold">
                                          <p:stCondLst>
                                            <p:cond delay="0"/>
                                          </p:stCondLst>
                                        </p:cTn>
                                        <p:tgtEl>
                                          <p:spTgt spid="75"/>
                                        </p:tgtEl>
                                        <p:attrNameLst>
                                          <p:attrName>style.visibility</p:attrName>
                                        </p:attrNameLst>
                                      </p:cBhvr>
                                      <p:to>
                                        <p:strVal val="visible"/>
                                      </p:to>
                                    </p:set>
                                    <p:animEffect transition="in" filter="fade">
                                      <p:cBhvr>
                                        <p:cTn id="175" dur="250"/>
                                        <p:tgtEl>
                                          <p:spTgt spid="75"/>
                                        </p:tgtEl>
                                      </p:cBhvr>
                                    </p:animEffect>
                                  </p:childTnLst>
                                </p:cTn>
                              </p:par>
                              <p:par>
                                <p:cTn id="176" presetID="42" presetClass="path" presetSubtype="0" decel="100000" fill="hold" grpId="1" nodeType="withEffect">
                                  <p:stCondLst>
                                    <p:cond delay="250"/>
                                  </p:stCondLst>
                                  <p:childTnLst>
                                    <p:animMotion origin="layout" path="M 0.01145 -2.96296E-6 L 4.16667E-6 -2.96296E-6 " pathEditMode="relative" rAng="0" ptsTypes="AA">
                                      <p:cBhvr>
                                        <p:cTn id="177" dur="500" fill="hold"/>
                                        <p:tgtEl>
                                          <p:spTgt spid="75"/>
                                        </p:tgtEl>
                                        <p:attrNameLst>
                                          <p:attrName>ppt_x</p:attrName>
                                          <p:attrName>ppt_y</p:attrName>
                                        </p:attrNameLst>
                                      </p:cBhvr>
                                      <p:rCtr x="-573" y="0"/>
                                    </p:animMotion>
                                  </p:childTnLst>
                                </p:cTn>
                              </p:par>
                              <p:par>
                                <p:cTn id="178" presetID="10" presetClass="entr" presetSubtype="0" fill="hold" nodeType="withEffect">
                                  <p:stCondLst>
                                    <p:cond delay="200"/>
                                  </p:stCondLst>
                                  <p:childTnLst>
                                    <p:set>
                                      <p:cBhvr>
                                        <p:cTn id="179" dur="1" fill="hold">
                                          <p:stCondLst>
                                            <p:cond delay="0"/>
                                          </p:stCondLst>
                                        </p:cTn>
                                        <p:tgtEl>
                                          <p:spTgt spid="54"/>
                                        </p:tgtEl>
                                        <p:attrNameLst>
                                          <p:attrName>style.visibility</p:attrName>
                                        </p:attrNameLst>
                                      </p:cBhvr>
                                      <p:to>
                                        <p:strVal val="visible"/>
                                      </p:to>
                                    </p:set>
                                    <p:animEffect transition="in" filter="fade">
                                      <p:cBhvr>
                                        <p:cTn id="180" dur="250"/>
                                        <p:tgtEl>
                                          <p:spTgt spid="54"/>
                                        </p:tgtEl>
                                      </p:cBhvr>
                                    </p:animEffect>
                                  </p:childTnLst>
                                </p:cTn>
                              </p:par>
                              <p:par>
                                <p:cTn id="181" presetID="42" presetClass="path" presetSubtype="0" decel="100000" fill="hold" nodeType="withEffect">
                                  <p:stCondLst>
                                    <p:cond delay="200"/>
                                  </p:stCondLst>
                                  <p:childTnLst>
                                    <p:animMotion origin="layout" path="M 0.01145 1.11111E-6 L 3.75E-6 1.11111E-6 " pathEditMode="relative" rAng="0" ptsTypes="AA">
                                      <p:cBhvr>
                                        <p:cTn id="182" dur="500" fill="hold"/>
                                        <p:tgtEl>
                                          <p:spTgt spid="54"/>
                                        </p:tgtEl>
                                        <p:attrNameLst>
                                          <p:attrName>ppt_x</p:attrName>
                                          <p:attrName>ppt_y</p:attrName>
                                        </p:attrNameLst>
                                      </p:cBhvr>
                                      <p:rCtr x="-573" y="0"/>
                                    </p:animMotion>
                                  </p:childTnLst>
                                </p:cTn>
                              </p:par>
                              <p:par>
                                <p:cTn id="183" presetID="10" presetClass="entr" presetSubtype="0" fill="hold" grpId="0" nodeType="withEffect">
                                  <p:stCondLst>
                                    <p:cond delay="200"/>
                                  </p:stCondLst>
                                  <p:childTnLst>
                                    <p:set>
                                      <p:cBhvr>
                                        <p:cTn id="184" dur="1" fill="hold">
                                          <p:stCondLst>
                                            <p:cond delay="0"/>
                                          </p:stCondLst>
                                        </p:cTn>
                                        <p:tgtEl>
                                          <p:spTgt spid="51"/>
                                        </p:tgtEl>
                                        <p:attrNameLst>
                                          <p:attrName>style.visibility</p:attrName>
                                        </p:attrNameLst>
                                      </p:cBhvr>
                                      <p:to>
                                        <p:strVal val="visible"/>
                                      </p:to>
                                    </p:set>
                                    <p:animEffect transition="in" filter="fade">
                                      <p:cBhvr>
                                        <p:cTn id="185" dur="250"/>
                                        <p:tgtEl>
                                          <p:spTgt spid="51"/>
                                        </p:tgtEl>
                                      </p:cBhvr>
                                    </p:animEffect>
                                  </p:childTnLst>
                                </p:cTn>
                              </p:par>
                              <p:par>
                                <p:cTn id="186" presetID="42" presetClass="path" presetSubtype="0" decel="100000" fill="hold" grpId="1" nodeType="withEffect">
                                  <p:stCondLst>
                                    <p:cond delay="200"/>
                                  </p:stCondLst>
                                  <p:childTnLst>
                                    <p:animMotion origin="layout" path="M 0.01146 -3.33333E-6 L -4.16667E-6 -3.33333E-6 " pathEditMode="relative" rAng="0" ptsTypes="AA">
                                      <p:cBhvr>
                                        <p:cTn id="187" dur="500" fill="hold"/>
                                        <p:tgtEl>
                                          <p:spTgt spid="51"/>
                                        </p:tgtEl>
                                        <p:attrNameLst>
                                          <p:attrName>ppt_x</p:attrName>
                                          <p:attrName>ppt_y</p:attrName>
                                        </p:attrNameLst>
                                      </p:cBhvr>
                                      <p:rCtr x="-573" y="0"/>
                                    </p:animMotion>
                                  </p:childTnLst>
                                </p:cTn>
                              </p:par>
                              <p:par>
                                <p:cTn id="188" presetID="10" presetClass="entr" presetSubtype="0" fill="hold" grpId="0" nodeType="withEffect">
                                  <p:stCondLst>
                                    <p:cond delay="200"/>
                                  </p:stCondLst>
                                  <p:childTnLst>
                                    <p:set>
                                      <p:cBhvr>
                                        <p:cTn id="189" dur="1" fill="hold">
                                          <p:stCondLst>
                                            <p:cond delay="0"/>
                                          </p:stCondLst>
                                        </p:cTn>
                                        <p:tgtEl>
                                          <p:spTgt spid="53"/>
                                        </p:tgtEl>
                                        <p:attrNameLst>
                                          <p:attrName>style.visibility</p:attrName>
                                        </p:attrNameLst>
                                      </p:cBhvr>
                                      <p:to>
                                        <p:strVal val="visible"/>
                                      </p:to>
                                    </p:set>
                                    <p:animEffect transition="in" filter="fade">
                                      <p:cBhvr>
                                        <p:cTn id="190" dur="250"/>
                                        <p:tgtEl>
                                          <p:spTgt spid="53"/>
                                        </p:tgtEl>
                                      </p:cBhvr>
                                    </p:animEffect>
                                  </p:childTnLst>
                                </p:cTn>
                              </p:par>
                              <p:par>
                                <p:cTn id="191" presetID="42" presetClass="path" presetSubtype="0" decel="100000" fill="hold" grpId="1" nodeType="withEffect">
                                  <p:stCondLst>
                                    <p:cond delay="200"/>
                                  </p:stCondLst>
                                  <p:childTnLst>
                                    <p:animMotion origin="layout" path="M 0.01146 3.33333E-6 L 1.875E-6 3.33333E-6 " pathEditMode="relative" rAng="0" ptsTypes="AA">
                                      <p:cBhvr>
                                        <p:cTn id="192" dur="500" fill="hold"/>
                                        <p:tgtEl>
                                          <p:spTgt spid="53"/>
                                        </p:tgtEl>
                                        <p:attrNameLst>
                                          <p:attrName>ppt_x</p:attrName>
                                          <p:attrName>ppt_y</p:attrName>
                                        </p:attrNameLst>
                                      </p:cBhvr>
                                      <p:rCtr x="-573" y="0"/>
                                    </p:animMotion>
                                  </p:childTnLst>
                                </p:cTn>
                              </p:par>
                              <p:par>
                                <p:cTn id="193" presetID="10" presetClass="entr" presetSubtype="0" fill="hold" nodeType="withEffect">
                                  <p:stCondLst>
                                    <p:cond delay="250"/>
                                  </p:stCondLst>
                                  <p:childTnLst>
                                    <p:set>
                                      <p:cBhvr>
                                        <p:cTn id="194" dur="1" fill="hold">
                                          <p:stCondLst>
                                            <p:cond delay="0"/>
                                          </p:stCondLst>
                                        </p:cTn>
                                        <p:tgtEl>
                                          <p:spTgt spid="55"/>
                                        </p:tgtEl>
                                        <p:attrNameLst>
                                          <p:attrName>style.visibility</p:attrName>
                                        </p:attrNameLst>
                                      </p:cBhvr>
                                      <p:to>
                                        <p:strVal val="visible"/>
                                      </p:to>
                                    </p:set>
                                    <p:animEffect transition="in" filter="fade">
                                      <p:cBhvr>
                                        <p:cTn id="195" dur="250"/>
                                        <p:tgtEl>
                                          <p:spTgt spid="55"/>
                                        </p:tgtEl>
                                      </p:cBhvr>
                                    </p:animEffect>
                                  </p:childTnLst>
                                </p:cTn>
                              </p:par>
                              <p:par>
                                <p:cTn id="196" presetID="42" presetClass="path" presetSubtype="0" decel="100000" fill="hold" nodeType="withEffect">
                                  <p:stCondLst>
                                    <p:cond delay="250"/>
                                  </p:stCondLst>
                                  <p:childTnLst>
                                    <p:animMotion origin="layout" path="M 0.01146 1.85185E-6 L 2.08333E-6 1.85185E-6 " pathEditMode="relative" rAng="0" ptsTypes="AA">
                                      <p:cBhvr>
                                        <p:cTn id="197" dur="500" fill="hold"/>
                                        <p:tgtEl>
                                          <p:spTgt spid="55"/>
                                        </p:tgtEl>
                                        <p:attrNameLst>
                                          <p:attrName>ppt_x</p:attrName>
                                          <p:attrName>ppt_y</p:attrName>
                                        </p:attrNameLst>
                                      </p:cBhvr>
                                      <p:rCtr x="-573" y="0"/>
                                    </p:animMotion>
                                  </p:childTnLst>
                                </p:cTn>
                              </p:par>
                              <p:par>
                                <p:cTn id="198" presetID="10" presetClass="entr" presetSubtype="0" fill="hold" grpId="0" nodeType="withEffect">
                                  <p:stCondLst>
                                    <p:cond delay="150"/>
                                  </p:stCondLst>
                                  <p:childTnLst>
                                    <p:set>
                                      <p:cBhvr>
                                        <p:cTn id="199" dur="1" fill="hold">
                                          <p:stCondLst>
                                            <p:cond delay="0"/>
                                          </p:stCondLst>
                                        </p:cTn>
                                        <p:tgtEl>
                                          <p:spTgt spid="5"/>
                                        </p:tgtEl>
                                        <p:attrNameLst>
                                          <p:attrName>style.visibility</p:attrName>
                                        </p:attrNameLst>
                                      </p:cBhvr>
                                      <p:to>
                                        <p:strVal val="visible"/>
                                      </p:to>
                                    </p:set>
                                    <p:animEffect transition="in" filter="fade">
                                      <p:cBhvr>
                                        <p:cTn id="200" dur="250"/>
                                        <p:tgtEl>
                                          <p:spTgt spid="5"/>
                                        </p:tgtEl>
                                      </p:cBhvr>
                                    </p:animEffect>
                                  </p:childTnLst>
                                </p:cTn>
                              </p:par>
                              <p:par>
                                <p:cTn id="201" presetID="42" presetClass="path" presetSubtype="0" decel="100000" fill="hold" grpId="1" nodeType="withEffect">
                                  <p:stCondLst>
                                    <p:cond delay="150"/>
                                  </p:stCondLst>
                                  <p:childTnLst>
                                    <p:animMotion origin="layout" path="M 0.01146 -3.33333E-6 L 0 -3.33333E-6 " pathEditMode="relative" rAng="0" ptsTypes="AA">
                                      <p:cBhvr>
                                        <p:cTn id="202" dur="500" fill="hold"/>
                                        <p:tgtEl>
                                          <p:spTgt spid="5"/>
                                        </p:tgtEl>
                                        <p:attrNameLst>
                                          <p:attrName>ppt_x</p:attrName>
                                          <p:attrName>ppt_y</p:attrName>
                                        </p:attrNameLst>
                                      </p:cBhvr>
                                      <p:rCtr x="-573" y="0"/>
                                    </p:animMotion>
                                  </p:childTnLst>
                                </p:cTn>
                              </p:par>
                              <p:par>
                                <p:cTn id="203" presetID="10" presetClass="entr" presetSubtype="0" fill="hold" grpId="0" nodeType="withEffect">
                                  <p:stCondLst>
                                    <p:cond delay="250"/>
                                  </p:stCondLst>
                                  <p:childTnLst>
                                    <p:set>
                                      <p:cBhvr>
                                        <p:cTn id="204" dur="1" fill="hold">
                                          <p:stCondLst>
                                            <p:cond delay="0"/>
                                          </p:stCondLst>
                                        </p:cTn>
                                        <p:tgtEl>
                                          <p:spTgt spid="7"/>
                                        </p:tgtEl>
                                        <p:attrNameLst>
                                          <p:attrName>style.visibility</p:attrName>
                                        </p:attrNameLst>
                                      </p:cBhvr>
                                      <p:to>
                                        <p:strVal val="visible"/>
                                      </p:to>
                                    </p:set>
                                    <p:animEffect transition="in" filter="fade">
                                      <p:cBhvr>
                                        <p:cTn id="205" dur="250"/>
                                        <p:tgtEl>
                                          <p:spTgt spid="7"/>
                                        </p:tgtEl>
                                      </p:cBhvr>
                                    </p:animEffect>
                                  </p:childTnLst>
                                </p:cTn>
                              </p:par>
                              <p:par>
                                <p:cTn id="206" presetID="42" presetClass="path" presetSubtype="0" decel="100000" fill="hold" grpId="1" nodeType="withEffect">
                                  <p:stCondLst>
                                    <p:cond delay="250"/>
                                  </p:stCondLst>
                                  <p:childTnLst>
                                    <p:animMotion origin="layout" path="M 0.01146 4.81481E-6 L -1.25E-6 4.81481E-6 " pathEditMode="relative" rAng="0" ptsTypes="AA">
                                      <p:cBhvr>
                                        <p:cTn id="207" dur="500" fill="hold"/>
                                        <p:tgtEl>
                                          <p:spTgt spid="7"/>
                                        </p:tgtEl>
                                        <p:attrNameLst>
                                          <p:attrName>ppt_x</p:attrName>
                                          <p:attrName>ppt_y</p:attrName>
                                        </p:attrNameLst>
                                      </p:cBhvr>
                                      <p:rCtr x="-573" y="0"/>
                                    </p:animMotion>
                                  </p:childTnLst>
                                </p:cTn>
                              </p:par>
                              <p:par>
                                <p:cTn id="208" presetID="10" presetClass="entr" presetSubtype="0" fill="hold" grpId="0" nodeType="withEffect">
                                  <p:stCondLst>
                                    <p:cond delay="250"/>
                                  </p:stCondLst>
                                  <p:childTnLst>
                                    <p:set>
                                      <p:cBhvr>
                                        <p:cTn id="209" dur="1" fill="hold">
                                          <p:stCondLst>
                                            <p:cond delay="0"/>
                                          </p:stCondLst>
                                        </p:cTn>
                                        <p:tgtEl>
                                          <p:spTgt spid="12"/>
                                        </p:tgtEl>
                                        <p:attrNameLst>
                                          <p:attrName>style.visibility</p:attrName>
                                        </p:attrNameLst>
                                      </p:cBhvr>
                                      <p:to>
                                        <p:strVal val="visible"/>
                                      </p:to>
                                    </p:set>
                                    <p:animEffect transition="in" filter="fade">
                                      <p:cBhvr>
                                        <p:cTn id="210" dur="250"/>
                                        <p:tgtEl>
                                          <p:spTgt spid="12"/>
                                        </p:tgtEl>
                                      </p:cBhvr>
                                    </p:animEffect>
                                  </p:childTnLst>
                                </p:cTn>
                              </p:par>
                              <p:par>
                                <p:cTn id="211" presetID="42" presetClass="path" presetSubtype="0" decel="100000" fill="hold" grpId="1" nodeType="withEffect">
                                  <p:stCondLst>
                                    <p:cond delay="250"/>
                                  </p:stCondLst>
                                  <p:childTnLst>
                                    <p:animMotion origin="layout" path="M 0.01145 -2.96296E-6 L 4.16667E-6 -2.96296E-6 " pathEditMode="relative" rAng="0" ptsTypes="AA">
                                      <p:cBhvr>
                                        <p:cTn id="212" dur="500" fill="hold"/>
                                        <p:tgtEl>
                                          <p:spTgt spid="12"/>
                                        </p:tgtEl>
                                        <p:attrNameLst>
                                          <p:attrName>ppt_x</p:attrName>
                                          <p:attrName>ppt_y</p:attrName>
                                        </p:attrNameLst>
                                      </p:cBhvr>
                                      <p:rCtr x="-573" y="0"/>
                                    </p:animMotion>
                                  </p:childTnLst>
                                </p:cTn>
                              </p:par>
                              <p:par>
                                <p:cTn id="213" presetID="10" presetClass="entr" presetSubtype="0" fill="hold" nodeType="withEffect">
                                  <p:stCondLst>
                                    <p:cond delay="250"/>
                                  </p:stCondLst>
                                  <p:childTnLst>
                                    <p:set>
                                      <p:cBhvr>
                                        <p:cTn id="214" dur="1" fill="hold">
                                          <p:stCondLst>
                                            <p:cond delay="0"/>
                                          </p:stCondLst>
                                        </p:cTn>
                                        <p:tgtEl>
                                          <p:spTgt spid="16"/>
                                        </p:tgtEl>
                                        <p:attrNameLst>
                                          <p:attrName>style.visibility</p:attrName>
                                        </p:attrNameLst>
                                      </p:cBhvr>
                                      <p:to>
                                        <p:strVal val="visible"/>
                                      </p:to>
                                    </p:set>
                                    <p:animEffect transition="in" filter="fade">
                                      <p:cBhvr>
                                        <p:cTn id="215" dur="250"/>
                                        <p:tgtEl>
                                          <p:spTgt spid="16"/>
                                        </p:tgtEl>
                                      </p:cBhvr>
                                    </p:animEffect>
                                  </p:childTnLst>
                                </p:cTn>
                              </p:par>
                              <p:par>
                                <p:cTn id="216" presetID="42" presetClass="path" presetSubtype="0" decel="100000" fill="hold" nodeType="withEffect">
                                  <p:stCondLst>
                                    <p:cond delay="250"/>
                                  </p:stCondLst>
                                  <p:childTnLst>
                                    <p:animMotion origin="layout" path="M 0.01146 4.07407E-6 L -2.91667E-6 4.07407E-6 " pathEditMode="relative" rAng="0" ptsTypes="AA">
                                      <p:cBhvr>
                                        <p:cTn id="217" dur="500" fill="hold"/>
                                        <p:tgtEl>
                                          <p:spTgt spid="16"/>
                                        </p:tgtEl>
                                        <p:attrNameLst>
                                          <p:attrName>ppt_x</p:attrName>
                                          <p:attrName>ppt_y</p:attrName>
                                        </p:attrNameLst>
                                      </p:cBhvr>
                                      <p:rCtr x="-573" y="0"/>
                                    </p:animMotion>
                                  </p:childTnLst>
                                </p:cTn>
                              </p:par>
                              <p:par>
                                <p:cTn id="218" presetID="10" presetClass="entr" presetSubtype="0" fill="hold" grpId="0" nodeType="withEffect">
                                  <p:stCondLst>
                                    <p:cond delay="250"/>
                                  </p:stCondLst>
                                  <p:childTnLst>
                                    <p:set>
                                      <p:cBhvr>
                                        <p:cTn id="219" dur="1" fill="hold">
                                          <p:stCondLst>
                                            <p:cond delay="0"/>
                                          </p:stCondLst>
                                        </p:cTn>
                                        <p:tgtEl>
                                          <p:spTgt spid="21"/>
                                        </p:tgtEl>
                                        <p:attrNameLst>
                                          <p:attrName>style.visibility</p:attrName>
                                        </p:attrNameLst>
                                      </p:cBhvr>
                                      <p:to>
                                        <p:strVal val="visible"/>
                                      </p:to>
                                    </p:set>
                                    <p:animEffect transition="in" filter="fade">
                                      <p:cBhvr>
                                        <p:cTn id="220" dur="250"/>
                                        <p:tgtEl>
                                          <p:spTgt spid="21"/>
                                        </p:tgtEl>
                                      </p:cBhvr>
                                    </p:animEffect>
                                  </p:childTnLst>
                                </p:cTn>
                              </p:par>
                              <p:par>
                                <p:cTn id="221" presetID="42" presetClass="path" presetSubtype="0" decel="100000" fill="hold" grpId="1" nodeType="withEffect">
                                  <p:stCondLst>
                                    <p:cond delay="250"/>
                                  </p:stCondLst>
                                  <p:childTnLst>
                                    <p:animMotion origin="layout" path="M 0.01146 1.48148E-6 L -3.125E-6 1.48148E-6 " pathEditMode="relative" rAng="0" ptsTypes="AA">
                                      <p:cBhvr>
                                        <p:cTn id="222" dur="500" fill="hold"/>
                                        <p:tgtEl>
                                          <p:spTgt spid="21"/>
                                        </p:tgtEl>
                                        <p:attrNameLst>
                                          <p:attrName>ppt_x</p:attrName>
                                          <p:attrName>ppt_y</p:attrName>
                                        </p:attrNameLst>
                                      </p:cBhvr>
                                      <p:rCtr x="-573" y="0"/>
                                    </p:animMotion>
                                  </p:childTnLst>
                                </p:cTn>
                              </p:par>
                              <p:par>
                                <p:cTn id="223" presetID="10" presetClass="entr" presetSubtype="0" fill="hold" nodeType="withEffect">
                                  <p:stCondLst>
                                    <p:cond delay="250"/>
                                  </p:stCondLst>
                                  <p:childTnLst>
                                    <p:set>
                                      <p:cBhvr>
                                        <p:cTn id="224" dur="1" fill="hold">
                                          <p:stCondLst>
                                            <p:cond delay="0"/>
                                          </p:stCondLst>
                                        </p:cTn>
                                        <p:tgtEl>
                                          <p:spTgt spid="22"/>
                                        </p:tgtEl>
                                        <p:attrNameLst>
                                          <p:attrName>style.visibility</p:attrName>
                                        </p:attrNameLst>
                                      </p:cBhvr>
                                      <p:to>
                                        <p:strVal val="visible"/>
                                      </p:to>
                                    </p:set>
                                    <p:animEffect transition="in" filter="fade">
                                      <p:cBhvr>
                                        <p:cTn id="225" dur="250"/>
                                        <p:tgtEl>
                                          <p:spTgt spid="22"/>
                                        </p:tgtEl>
                                      </p:cBhvr>
                                    </p:animEffect>
                                  </p:childTnLst>
                                </p:cTn>
                              </p:par>
                              <p:par>
                                <p:cTn id="226" presetID="42" presetClass="path" presetSubtype="0" decel="100000" fill="hold" nodeType="withEffect">
                                  <p:stCondLst>
                                    <p:cond delay="250"/>
                                  </p:stCondLst>
                                  <p:childTnLst>
                                    <p:animMotion origin="layout" path="M 0.01146 -4.07407E-6 L 1.875E-6 -4.07407E-6 " pathEditMode="relative" rAng="0" ptsTypes="AA">
                                      <p:cBhvr>
                                        <p:cTn id="227" dur="500" fill="hold"/>
                                        <p:tgtEl>
                                          <p:spTgt spid="22"/>
                                        </p:tgtEl>
                                        <p:attrNameLst>
                                          <p:attrName>ppt_x</p:attrName>
                                          <p:attrName>ppt_y</p:attrName>
                                        </p:attrNameLst>
                                      </p:cBhvr>
                                      <p:rCtr x="-573" y="0"/>
                                    </p:animMotion>
                                  </p:childTnLst>
                                </p:cTn>
                              </p:par>
                              <p:par>
                                <p:cTn id="228" presetID="10" presetClass="entr" presetSubtype="0" fill="hold" grpId="0" nodeType="withEffect">
                                  <p:stCondLst>
                                    <p:cond delay="250"/>
                                  </p:stCondLst>
                                  <p:childTnLst>
                                    <p:set>
                                      <p:cBhvr>
                                        <p:cTn id="229" dur="1" fill="hold">
                                          <p:stCondLst>
                                            <p:cond delay="0"/>
                                          </p:stCondLst>
                                        </p:cTn>
                                        <p:tgtEl>
                                          <p:spTgt spid="23"/>
                                        </p:tgtEl>
                                        <p:attrNameLst>
                                          <p:attrName>style.visibility</p:attrName>
                                        </p:attrNameLst>
                                      </p:cBhvr>
                                      <p:to>
                                        <p:strVal val="visible"/>
                                      </p:to>
                                    </p:set>
                                    <p:animEffect transition="in" filter="fade">
                                      <p:cBhvr>
                                        <p:cTn id="230" dur="250"/>
                                        <p:tgtEl>
                                          <p:spTgt spid="23"/>
                                        </p:tgtEl>
                                      </p:cBhvr>
                                    </p:animEffect>
                                  </p:childTnLst>
                                </p:cTn>
                              </p:par>
                              <p:par>
                                <p:cTn id="231" presetID="42" presetClass="path" presetSubtype="0" decel="100000" fill="hold" grpId="1" nodeType="withEffect">
                                  <p:stCondLst>
                                    <p:cond delay="250"/>
                                  </p:stCondLst>
                                  <p:childTnLst>
                                    <p:animMotion origin="layout" path="M 0.01145 -2.96296E-6 L 4.16667E-6 -2.96296E-6 " pathEditMode="relative" rAng="0" ptsTypes="AA">
                                      <p:cBhvr>
                                        <p:cTn id="232" dur="500" fill="hold"/>
                                        <p:tgtEl>
                                          <p:spTgt spid="23"/>
                                        </p:tgtEl>
                                        <p:attrNameLst>
                                          <p:attrName>ppt_x</p:attrName>
                                          <p:attrName>ppt_y</p:attrName>
                                        </p:attrNameLst>
                                      </p:cBhvr>
                                      <p:rCtr x="-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17" grpId="0"/>
      <p:bldP spid="17" grpId="1"/>
      <p:bldP spid="18" grpId="0"/>
      <p:bldP spid="18" grpId="1"/>
      <p:bldP spid="25" grpId="0"/>
      <p:bldP spid="25" grpId="1"/>
      <p:bldP spid="26" grpId="0"/>
      <p:bldP spid="26" grpId="1"/>
      <p:bldP spid="27" grpId="0"/>
      <p:bldP spid="27" grpId="1"/>
      <p:bldP spid="28" grpId="0"/>
      <p:bldP spid="28" grpId="1"/>
      <p:bldP spid="13" grpId="0"/>
      <p:bldP spid="13" grpId="1"/>
      <p:bldP spid="14" grpId="0"/>
      <p:bldP spid="14" grpId="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0" grpId="0"/>
      <p:bldP spid="30" grpId="1"/>
      <p:bldP spid="31" grpId="0"/>
      <p:bldP spid="31" grpId="1"/>
      <p:bldP spid="42" grpId="0"/>
      <p:bldP spid="42" grpId="1"/>
      <p:bldP spid="46" grpId="0"/>
      <p:bldP spid="46" grpId="1"/>
      <p:bldP spid="47" grpId="0" animBg="1"/>
      <p:bldP spid="47" grpId="1" animBg="1"/>
      <p:bldP spid="57" grpId="0" animBg="1"/>
      <p:bldP spid="57" grpId="1" animBg="1"/>
      <p:bldP spid="69" grpId="0" animBg="1"/>
      <p:bldP spid="69" grpId="1" animBg="1"/>
      <p:bldP spid="73" grpId="0"/>
      <p:bldP spid="73" grpId="1"/>
      <p:bldP spid="75" grpId="0"/>
      <p:bldP spid="75" grpId="1"/>
      <p:bldP spid="51" grpId="0"/>
      <p:bldP spid="51" grpId="1"/>
      <p:bldP spid="53" grpId="0"/>
      <p:bldP spid="53" grpId="1"/>
      <p:bldP spid="5" grpId="0"/>
      <p:bldP spid="5" grpId="1"/>
      <p:bldP spid="7" grpId="0" animBg="1"/>
      <p:bldP spid="7" grpId="1" animBg="1"/>
      <p:bldP spid="12" grpId="0"/>
      <p:bldP spid="12" grpId="1"/>
      <p:bldP spid="21" grpId="0" animBg="1"/>
      <p:bldP spid="21" grpId="1" animBg="1"/>
      <p:bldP spid="23" grpId="0"/>
      <p:bldP spid="2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492443"/>
          </a:xfrm>
        </p:spPr>
        <p:txBody>
          <a:bodyPr/>
          <a:lstStyle/>
          <a:p>
            <a:pPr algn="ctr"/>
            <a:r>
              <a:rPr lang="en-US">
                <a:gradFill>
                  <a:gsLst>
                    <a:gs pos="0">
                      <a:schemeClr val="tx1"/>
                    </a:gs>
                    <a:gs pos="97000">
                      <a:schemeClr val="tx1"/>
                    </a:gs>
                  </a:gsLst>
                  <a:lin ang="2700000" scaled="1"/>
                </a:gradFill>
              </a:rPr>
              <a:t>Unlock new use cases</a:t>
            </a:r>
          </a:p>
        </p:txBody>
      </p:sp>
      <p:grpSp>
        <p:nvGrpSpPr>
          <p:cNvPr id="7" name="Group 6">
            <a:extLst>
              <a:ext uri="{FF2B5EF4-FFF2-40B4-BE49-F238E27FC236}">
                <a16:creationId xmlns:a16="http://schemas.microsoft.com/office/drawing/2014/main" id="{23AD5F2C-5A21-481E-9565-3F2D571AD2AA}"/>
              </a:ext>
              <a:ext uri="{C183D7F6-B498-43B3-948B-1728B52AA6E4}">
                <adec:decorative xmlns:adec="http://schemas.microsoft.com/office/drawing/2017/decorative" val="1"/>
              </a:ext>
            </a:extLst>
          </p:cNvPr>
          <p:cNvGrpSpPr/>
          <p:nvPr/>
        </p:nvGrpSpPr>
        <p:grpSpPr>
          <a:xfrm>
            <a:off x="970968" y="1334314"/>
            <a:ext cx="514932" cy="370752"/>
            <a:chOff x="4338605" y="2207177"/>
            <a:chExt cx="514932" cy="370752"/>
          </a:xfrm>
        </p:grpSpPr>
        <p:sp>
          <p:nvSpPr>
            <p:cNvPr id="21" name="Rectangle 5">
              <a:extLst>
                <a:ext uri="{FF2B5EF4-FFF2-40B4-BE49-F238E27FC236}">
                  <a16:creationId xmlns:a16="http://schemas.microsoft.com/office/drawing/2014/main" id="{E8D8C0F9-F450-41D9-9FB7-0A2290A279F5}"/>
                </a:ext>
              </a:extLst>
            </p:cNvPr>
            <p:cNvSpPr>
              <a:spLocks noChangeArrowheads="1"/>
            </p:cNvSpPr>
            <p:nvPr/>
          </p:nvSpPr>
          <p:spPr bwMode="auto">
            <a:xfrm>
              <a:off x="4338605" y="2207177"/>
              <a:ext cx="370752" cy="370752"/>
            </a:xfrm>
            <a:prstGeom prst="rect">
              <a:avLst/>
            </a:prstGeom>
            <a:solidFill>
              <a:srgbClr val="0078D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6F57D603-0925-4116-9F0D-68489B9253E6}"/>
                </a:ext>
              </a:extLst>
            </p:cNvPr>
            <p:cNvSpPr>
              <a:spLocks/>
            </p:cNvSpPr>
            <p:nvPr/>
          </p:nvSpPr>
          <p:spPr bwMode="auto">
            <a:xfrm>
              <a:off x="4582339" y="2278124"/>
              <a:ext cx="242590" cy="241447"/>
            </a:xfrm>
            <a:custGeom>
              <a:avLst/>
              <a:gdLst>
                <a:gd name="T0" fmla="*/ 212 w 212"/>
                <a:gd name="T1" fmla="*/ 36 h 211"/>
                <a:gd name="T2" fmla="*/ 49 w 212"/>
                <a:gd name="T3" fmla="*/ 199 h 211"/>
                <a:gd name="T4" fmla="*/ 0 w 212"/>
                <a:gd name="T5" fmla="*/ 211 h 211"/>
                <a:gd name="T6" fmla="*/ 13 w 212"/>
                <a:gd name="T7" fmla="*/ 163 h 211"/>
                <a:gd name="T8" fmla="*/ 176 w 212"/>
                <a:gd name="T9" fmla="*/ 0 h 211"/>
                <a:gd name="T10" fmla="*/ 212 w 212"/>
                <a:gd name="T11" fmla="*/ 36 h 211"/>
              </a:gdLst>
              <a:ahLst/>
              <a:cxnLst>
                <a:cxn ang="0">
                  <a:pos x="T0" y="T1"/>
                </a:cxn>
                <a:cxn ang="0">
                  <a:pos x="T2" y="T3"/>
                </a:cxn>
                <a:cxn ang="0">
                  <a:pos x="T4" y="T5"/>
                </a:cxn>
                <a:cxn ang="0">
                  <a:pos x="T6" y="T7"/>
                </a:cxn>
                <a:cxn ang="0">
                  <a:pos x="T8" y="T9"/>
                </a:cxn>
                <a:cxn ang="0">
                  <a:pos x="T10" y="T11"/>
                </a:cxn>
              </a:cxnLst>
              <a:rect l="0" t="0" r="r" b="b"/>
              <a:pathLst>
                <a:path w="212" h="211">
                  <a:moveTo>
                    <a:pt x="212" y="36"/>
                  </a:moveTo>
                  <a:lnTo>
                    <a:pt x="49" y="199"/>
                  </a:lnTo>
                  <a:lnTo>
                    <a:pt x="0" y="211"/>
                  </a:lnTo>
                  <a:lnTo>
                    <a:pt x="13" y="163"/>
                  </a:lnTo>
                  <a:lnTo>
                    <a:pt x="176" y="0"/>
                  </a:lnTo>
                  <a:lnTo>
                    <a:pt x="212" y="36"/>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90B40842-CD3C-4D13-9D9F-6D83A85E8779}"/>
                </a:ext>
              </a:extLst>
            </p:cNvPr>
            <p:cNvSpPr>
              <a:spLocks/>
            </p:cNvSpPr>
            <p:nvPr/>
          </p:nvSpPr>
          <p:spPr bwMode="auto">
            <a:xfrm>
              <a:off x="4796322" y="2249516"/>
              <a:ext cx="57215" cy="57215"/>
            </a:xfrm>
            <a:custGeom>
              <a:avLst/>
              <a:gdLst>
                <a:gd name="T0" fmla="*/ 15 w 50"/>
                <a:gd name="T1" fmla="*/ 0 h 50"/>
                <a:gd name="T2" fmla="*/ 0 w 50"/>
                <a:gd name="T3" fmla="*/ 14 h 50"/>
                <a:gd name="T4" fmla="*/ 36 w 50"/>
                <a:gd name="T5" fmla="*/ 50 h 50"/>
                <a:gd name="T6" fmla="*/ 50 w 50"/>
                <a:gd name="T7" fmla="*/ 36 h 50"/>
                <a:gd name="T8" fmla="*/ 15 w 50"/>
                <a:gd name="T9" fmla="*/ 0 h 50"/>
              </a:gdLst>
              <a:ahLst/>
              <a:cxnLst>
                <a:cxn ang="0">
                  <a:pos x="T0" y="T1"/>
                </a:cxn>
                <a:cxn ang="0">
                  <a:pos x="T2" y="T3"/>
                </a:cxn>
                <a:cxn ang="0">
                  <a:pos x="T4" y="T5"/>
                </a:cxn>
                <a:cxn ang="0">
                  <a:pos x="T6" y="T7"/>
                </a:cxn>
                <a:cxn ang="0">
                  <a:pos x="T8" y="T9"/>
                </a:cxn>
              </a:cxnLst>
              <a:rect l="0" t="0" r="r" b="b"/>
              <a:pathLst>
                <a:path w="50" h="50">
                  <a:moveTo>
                    <a:pt x="15" y="0"/>
                  </a:moveTo>
                  <a:lnTo>
                    <a:pt x="0" y="14"/>
                  </a:lnTo>
                  <a:lnTo>
                    <a:pt x="36" y="50"/>
                  </a:lnTo>
                  <a:lnTo>
                    <a:pt x="50" y="36"/>
                  </a:lnTo>
                  <a:lnTo>
                    <a:pt x="15" y="0"/>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4678373D-ADCD-4C97-9531-092585184D7A}"/>
              </a:ext>
              <a:ext uri="{C183D7F6-B498-43B3-948B-1728B52AA6E4}">
                <adec:decorative xmlns:adec="http://schemas.microsoft.com/office/drawing/2017/decorative" val="1"/>
              </a:ext>
            </a:extLst>
          </p:cNvPr>
          <p:cNvGrpSpPr/>
          <p:nvPr/>
        </p:nvGrpSpPr>
        <p:grpSpPr>
          <a:xfrm>
            <a:off x="970968" y="2819436"/>
            <a:ext cx="323818" cy="409033"/>
            <a:chOff x="4376790" y="3679160"/>
            <a:chExt cx="323818" cy="409033"/>
          </a:xfrm>
        </p:grpSpPr>
        <p:sp>
          <p:nvSpPr>
            <p:cNvPr id="25" name="Freeform: Shape 24">
              <a:extLst>
                <a:ext uri="{FF2B5EF4-FFF2-40B4-BE49-F238E27FC236}">
                  <a16:creationId xmlns:a16="http://schemas.microsoft.com/office/drawing/2014/main" id="{AC7E98E7-9EC6-41EE-B9BF-34F5A31CD8E2}"/>
                </a:ext>
              </a:extLst>
            </p:cNvPr>
            <p:cNvSpPr/>
            <p:nvPr/>
          </p:nvSpPr>
          <p:spPr>
            <a:xfrm>
              <a:off x="4376790" y="3679160"/>
              <a:ext cx="323818" cy="40903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D41B45F-AA0F-4687-806E-C07C6F445834}"/>
                </a:ext>
              </a:extLst>
            </p:cNvPr>
            <p:cNvSpPr/>
            <p:nvPr/>
          </p:nvSpPr>
          <p:spPr>
            <a:xfrm>
              <a:off x="4441979" y="3981240"/>
              <a:ext cx="195995" cy="42608"/>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718D276-78B3-4014-AA81-270E4DB90861}"/>
                </a:ext>
              </a:extLst>
            </p:cNvPr>
            <p:cNvSpPr/>
            <p:nvPr/>
          </p:nvSpPr>
          <p:spPr>
            <a:xfrm>
              <a:off x="4441979" y="3916481"/>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9F9BBCE-2885-46BA-A3C0-FCF7EDDB2AEC}"/>
                </a:ext>
              </a:extLst>
            </p:cNvPr>
            <p:cNvSpPr/>
            <p:nvPr/>
          </p:nvSpPr>
          <p:spPr>
            <a:xfrm>
              <a:off x="4441979" y="3851287"/>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F369DC3-F1CE-4A6A-B18E-9E9EA5A33156}"/>
                </a:ext>
              </a:extLst>
            </p:cNvPr>
            <p:cNvSpPr/>
            <p:nvPr/>
          </p:nvSpPr>
          <p:spPr>
            <a:xfrm>
              <a:off x="4570231" y="3786111"/>
              <a:ext cx="63911" cy="42608"/>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AB99A84-33F8-472E-BC6F-6AC1EF2D17B3}"/>
                </a:ext>
              </a:extLst>
            </p:cNvPr>
            <p:cNvSpPr/>
            <p:nvPr/>
          </p:nvSpPr>
          <p:spPr>
            <a:xfrm>
              <a:off x="4570231" y="3722200"/>
              <a:ext cx="63911" cy="42608"/>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6068DAF-90C7-48FF-B0DE-409C59B18A81}"/>
                </a:ext>
              </a:extLst>
            </p:cNvPr>
            <p:cNvSpPr/>
            <p:nvPr/>
          </p:nvSpPr>
          <p:spPr>
            <a:xfrm>
              <a:off x="4464990" y="3738377"/>
              <a:ext cx="85216" cy="85216"/>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EF003CA9-F9B5-4AA1-9A1A-44FF13D69275}"/>
                </a:ext>
              </a:extLst>
            </p:cNvPr>
            <p:cNvSpPr/>
            <p:nvPr/>
          </p:nvSpPr>
          <p:spPr>
            <a:xfrm>
              <a:off x="4436013" y="3769484"/>
              <a:ext cx="55389" cy="55389"/>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FEEB663-8EDE-430A-85A1-C01E81CC2C9F}"/>
              </a:ext>
              <a:ext uri="{C183D7F6-B498-43B3-948B-1728B52AA6E4}">
                <adec:decorative xmlns:adec="http://schemas.microsoft.com/office/drawing/2017/decorative" val="1"/>
              </a:ext>
            </a:extLst>
          </p:cNvPr>
          <p:cNvGrpSpPr/>
          <p:nvPr/>
        </p:nvGrpSpPr>
        <p:grpSpPr>
          <a:xfrm>
            <a:off x="970968" y="4284109"/>
            <a:ext cx="423650" cy="423650"/>
            <a:chOff x="4392183" y="5191928"/>
            <a:chExt cx="423650" cy="423650"/>
          </a:xfrm>
        </p:grpSpPr>
        <p:sp>
          <p:nvSpPr>
            <p:cNvPr id="35" name="AutoShape 78">
              <a:extLst>
                <a:ext uri="{FF2B5EF4-FFF2-40B4-BE49-F238E27FC236}">
                  <a16:creationId xmlns:a16="http://schemas.microsoft.com/office/drawing/2014/main" id="{43E3F7FA-E825-4364-B257-D8263020A977}"/>
                </a:ext>
              </a:extLst>
            </p:cNvPr>
            <p:cNvSpPr>
              <a:spLocks noChangeAspect="1" noChangeArrowheads="1" noTextEdit="1"/>
            </p:cNvSpPr>
            <p:nvPr/>
          </p:nvSpPr>
          <p:spPr bwMode="auto">
            <a:xfrm>
              <a:off x="4392183" y="5191928"/>
              <a:ext cx="423650" cy="42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80">
              <a:extLst>
                <a:ext uri="{FF2B5EF4-FFF2-40B4-BE49-F238E27FC236}">
                  <a16:creationId xmlns:a16="http://schemas.microsoft.com/office/drawing/2014/main" id="{44A5E621-876E-4D93-B1A7-60AD5758B27B}"/>
                </a:ext>
              </a:extLst>
            </p:cNvPr>
            <p:cNvSpPr>
              <a:spLocks noChangeArrowheads="1"/>
            </p:cNvSpPr>
            <p:nvPr/>
          </p:nvSpPr>
          <p:spPr bwMode="auto">
            <a:xfrm>
              <a:off x="439218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Oval 81">
              <a:extLst>
                <a:ext uri="{FF2B5EF4-FFF2-40B4-BE49-F238E27FC236}">
                  <a16:creationId xmlns:a16="http://schemas.microsoft.com/office/drawing/2014/main" id="{FE8F9027-5877-430B-8308-597052318A6C}"/>
                </a:ext>
              </a:extLst>
            </p:cNvPr>
            <p:cNvSpPr>
              <a:spLocks noChangeArrowheads="1"/>
            </p:cNvSpPr>
            <p:nvPr/>
          </p:nvSpPr>
          <p:spPr bwMode="auto">
            <a:xfrm>
              <a:off x="4461314" y="5191928"/>
              <a:ext cx="49633"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82">
              <a:extLst>
                <a:ext uri="{FF2B5EF4-FFF2-40B4-BE49-F238E27FC236}">
                  <a16:creationId xmlns:a16="http://schemas.microsoft.com/office/drawing/2014/main" id="{B0903960-B551-4679-AC23-208D031CFC4E}"/>
                </a:ext>
              </a:extLst>
            </p:cNvPr>
            <p:cNvSpPr>
              <a:spLocks noChangeArrowheads="1"/>
            </p:cNvSpPr>
            <p:nvPr/>
          </p:nvSpPr>
          <p:spPr bwMode="auto">
            <a:xfrm>
              <a:off x="4533991"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83">
              <a:extLst>
                <a:ext uri="{FF2B5EF4-FFF2-40B4-BE49-F238E27FC236}">
                  <a16:creationId xmlns:a16="http://schemas.microsoft.com/office/drawing/2014/main" id="{A83821CF-F98F-421C-914B-4EA045CBAA1B}"/>
                </a:ext>
              </a:extLst>
            </p:cNvPr>
            <p:cNvSpPr>
              <a:spLocks noChangeArrowheads="1"/>
            </p:cNvSpPr>
            <p:nvPr/>
          </p:nvSpPr>
          <p:spPr bwMode="auto">
            <a:xfrm>
              <a:off x="4603122"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84">
              <a:extLst>
                <a:ext uri="{FF2B5EF4-FFF2-40B4-BE49-F238E27FC236}">
                  <a16:creationId xmlns:a16="http://schemas.microsoft.com/office/drawing/2014/main" id="{D5DBB131-CBA7-419E-8008-32CCFCF6FE63}"/>
                </a:ext>
              </a:extLst>
            </p:cNvPr>
            <p:cNvSpPr>
              <a:spLocks noChangeArrowheads="1"/>
            </p:cNvSpPr>
            <p:nvPr/>
          </p:nvSpPr>
          <p:spPr bwMode="auto">
            <a:xfrm>
              <a:off x="467225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85">
              <a:extLst>
                <a:ext uri="{FF2B5EF4-FFF2-40B4-BE49-F238E27FC236}">
                  <a16:creationId xmlns:a16="http://schemas.microsoft.com/office/drawing/2014/main" id="{5ED8484F-1E67-465C-AC37-2CA20B20E62E}"/>
                </a:ext>
              </a:extLst>
            </p:cNvPr>
            <p:cNvSpPr>
              <a:spLocks noChangeArrowheads="1"/>
            </p:cNvSpPr>
            <p:nvPr/>
          </p:nvSpPr>
          <p:spPr bwMode="auto">
            <a:xfrm>
              <a:off x="4744929"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86">
              <a:extLst>
                <a:ext uri="{FF2B5EF4-FFF2-40B4-BE49-F238E27FC236}">
                  <a16:creationId xmlns:a16="http://schemas.microsoft.com/office/drawing/2014/main" id="{99D41843-4D3B-4D93-B8FD-6AD9507E11DE}"/>
                </a:ext>
              </a:extLst>
            </p:cNvPr>
            <p:cNvSpPr>
              <a:spLocks noChangeArrowheads="1"/>
            </p:cNvSpPr>
            <p:nvPr/>
          </p:nvSpPr>
          <p:spPr bwMode="auto">
            <a:xfrm>
              <a:off x="4392183"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Oval 87">
              <a:extLst>
                <a:ext uri="{FF2B5EF4-FFF2-40B4-BE49-F238E27FC236}">
                  <a16:creationId xmlns:a16="http://schemas.microsoft.com/office/drawing/2014/main" id="{E223A3D9-6FAB-4E6F-92B4-6B61766CF194}"/>
                </a:ext>
              </a:extLst>
            </p:cNvPr>
            <p:cNvSpPr>
              <a:spLocks noChangeArrowheads="1"/>
            </p:cNvSpPr>
            <p:nvPr/>
          </p:nvSpPr>
          <p:spPr bwMode="auto">
            <a:xfrm>
              <a:off x="4744929"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88">
              <a:extLst>
                <a:ext uri="{FF2B5EF4-FFF2-40B4-BE49-F238E27FC236}">
                  <a16:creationId xmlns:a16="http://schemas.microsoft.com/office/drawing/2014/main" id="{E23CACE6-426B-438F-A76B-730DA9C453B6}"/>
                </a:ext>
              </a:extLst>
            </p:cNvPr>
            <p:cNvSpPr>
              <a:spLocks noChangeArrowheads="1"/>
            </p:cNvSpPr>
            <p:nvPr/>
          </p:nvSpPr>
          <p:spPr bwMode="auto">
            <a:xfrm>
              <a:off x="4392183"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89">
              <a:extLst>
                <a:ext uri="{FF2B5EF4-FFF2-40B4-BE49-F238E27FC236}">
                  <a16:creationId xmlns:a16="http://schemas.microsoft.com/office/drawing/2014/main" id="{102D7E82-E0FC-48B7-B2E8-FE5D1C773069}"/>
                </a:ext>
              </a:extLst>
            </p:cNvPr>
            <p:cNvSpPr>
              <a:spLocks noChangeArrowheads="1"/>
            </p:cNvSpPr>
            <p:nvPr/>
          </p:nvSpPr>
          <p:spPr bwMode="auto">
            <a:xfrm>
              <a:off x="4533991"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90">
              <a:extLst>
                <a:ext uri="{FF2B5EF4-FFF2-40B4-BE49-F238E27FC236}">
                  <a16:creationId xmlns:a16="http://schemas.microsoft.com/office/drawing/2014/main" id="{6A07038B-40F4-4FC3-B3F4-2E36AF29877D}"/>
                </a:ext>
              </a:extLst>
            </p:cNvPr>
            <p:cNvSpPr>
              <a:spLocks noChangeArrowheads="1"/>
            </p:cNvSpPr>
            <p:nvPr/>
          </p:nvSpPr>
          <p:spPr bwMode="auto">
            <a:xfrm>
              <a:off x="4603122"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91">
              <a:extLst>
                <a:ext uri="{FF2B5EF4-FFF2-40B4-BE49-F238E27FC236}">
                  <a16:creationId xmlns:a16="http://schemas.microsoft.com/office/drawing/2014/main" id="{BEC17059-9BE0-404E-9BFF-62139F81B467}"/>
                </a:ext>
              </a:extLst>
            </p:cNvPr>
            <p:cNvSpPr>
              <a:spLocks noChangeArrowheads="1"/>
            </p:cNvSpPr>
            <p:nvPr/>
          </p:nvSpPr>
          <p:spPr bwMode="auto">
            <a:xfrm>
              <a:off x="4744929"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92">
              <a:extLst>
                <a:ext uri="{FF2B5EF4-FFF2-40B4-BE49-F238E27FC236}">
                  <a16:creationId xmlns:a16="http://schemas.microsoft.com/office/drawing/2014/main" id="{3C457F42-5C3D-4015-8A4D-4B74002AD0BE}"/>
                </a:ext>
              </a:extLst>
            </p:cNvPr>
            <p:cNvSpPr>
              <a:spLocks noChangeArrowheads="1"/>
            </p:cNvSpPr>
            <p:nvPr/>
          </p:nvSpPr>
          <p:spPr bwMode="auto">
            <a:xfrm>
              <a:off x="4392183" y="5402867"/>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93">
              <a:extLst>
                <a:ext uri="{FF2B5EF4-FFF2-40B4-BE49-F238E27FC236}">
                  <a16:creationId xmlns:a16="http://schemas.microsoft.com/office/drawing/2014/main" id="{68B42C72-54E2-4091-8D49-63910B3B02CF}"/>
                </a:ext>
              </a:extLst>
            </p:cNvPr>
            <p:cNvSpPr>
              <a:spLocks noChangeArrowheads="1"/>
            </p:cNvSpPr>
            <p:nvPr/>
          </p:nvSpPr>
          <p:spPr bwMode="auto">
            <a:xfrm>
              <a:off x="4533991" y="5402867"/>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94">
              <a:extLst>
                <a:ext uri="{FF2B5EF4-FFF2-40B4-BE49-F238E27FC236}">
                  <a16:creationId xmlns:a16="http://schemas.microsoft.com/office/drawing/2014/main" id="{395393FE-9CE9-40D5-A3F0-8EF0328511FB}"/>
                </a:ext>
              </a:extLst>
            </p:cNvPr>
            <p:cNvSpPr>
              <a:spLocks noChangeArrowheads="1"/>
            </p:cNvSpPr>
            <p:nvPr/>
          </p:nvSpPr>
          <p:spPr bwMode="auto">
            <a:xfrm>
              <a:off x="4392183" y="5471998"/>
              <a:ext cx="47860" cy="496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95">
              <a:extLst>
                <a:ext uri="{FF2B5EF4-FFF2-40B4-BE49-F238E27FC236}">
                  <a16:creationId xmlns:a16="http://schemas.microsoft.com/office/drawing/2014/main" id="{6B1D49FE-D9F9-4089-9FD6-13F4CCDD33DF}"/>
                </a:ext>
              </a:extLst>
            </p:cNvPr>
            <p:cNvSpPr>
              <a:spLocks noChangeArrowheads="1"/>
            </p:cNvSpPr>
            <p:nvPr/>
          </p:nvSpPr>
          <p:spPr bwMode="auto">
            <a:xfrm>
              <a:off x="4392183" y="5544674"/>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96">
              <a:extLst>
                <a:ext uri="{FF2B5EF4-FFF2-40B4-BE49-F238E27FC236}">
                  <a16:creationId xmlns:a16="http://schemas.microsoft.com/office/drawing/2014/main" id="{C5A5CCDD-9969-4F7A-B22E-1FB58FB45AE5}"/>
                </a:ext>
              </a:extLst>
            </p:cNvPr>
            <p:cNvSpPr>
              <a:spLocks noChangeArrowheads="1"/>
            </p:cNvSpPr>
            <p:nvPr/>
          </p:nvSpPr>
          <p:spPr bwMode="auto">
            <a:xfrm>
              <a:off x="4464859"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97">
              <a:extLst>
                <a:ext uri="{FF2B5EF4-FFF2-40B4-BE49-F238E27FC236}">
                  <a16:creationId xmlns:a16="http://schemas.microsoft.com/office/drawing/2014/main" id="{1FB6A052-E729-4025-B3AF-B4CCE480B57A}"/>
                </a:ext>
              </a:extLst>
            </p:cNvPr>
            <p:cNvSpPr>
              <a:spLocks noChangeArrowheads="1"/>
            </p:cNvSpPr>
            <p:nvPr/>
          </p:nvSpPr>
          <p:spPr bwMode="auto">
            <a:xfrm>
              <a:off x="4533991"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98">
              <a:extLst>
                <a:ext uri="{FF2B5EF4-FFF2-40B4-BE49-F238E27FC236}">
                  <a16:creationId xmlns:a16="http://schemas.microsoft.com/office/drawing/2014/main" id="{3B2DC029-802B-4909-934F-0259BBE679AB}"/>
                </a:ext>
              </a:extLst>
            </p:cNvPr>
            <p:cNvSpPr>
              <a:spLocks noEditPoints="1"/>
            </p:cNvSpPr>
            <p:nvPr/>
          </p:nvSpPr>
          <p:spPr bwMode="auto">
            <a:xfrm>
              <a:off x="4603122" y="5402867"/>
              <a:ext cx="210939" cy="21093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9">
              <a:extLst>
                <a:ext uri="{FF2B5EF4-FFF2-40B4-BE49-F238E27FC236}">
                  <a16:creationId xmlns:a16="http://schemas.microsoft.com/office/drawing/2014/main" id="{C3E88AB9-650F-4B96-88CF-02C6899EAADB}"/>
                </a:ext>
              </a:extLst>
            </p:cNvPr>
            <p:cNvSpPr>
              <a:spLocks/>
            </p:cNvSpPr>
            <p:nvPr/>
          </p:nvSpPr>
          <p:spPr bwMode="auto">
            <a:xfrm>
              <a:off x="4464859" y="5261059"/>
              <a:ext cx="92175" cy="95720"/>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00">
              <a:extLst>
                <a:ext uri="{FF2B5EF4-FFF2-40B4-BE49-F238E27FC236}">
                  <a16:creationId xmlns:a16="http://schemas.microsoft.com/office/drawing/2014/main" id="{3D4022DE-4CCD-4F15-BF93-E9FC9B59E3B9}"/>
                </a:ext>
              </a:extLst>
            </p:cNvPr>
            <p:cNvSpPr>
              <a:spLocks/>
            </p:cNvSpPr>
            <p:nvPr/>
          </p:nvSpPr>
          <p:spPr bwMode="auto">
            <a:xfrm>
              <a:off x="4461314" y="5425910"/>
              <a:ext cx="95720" cy="95720"/>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01">
              <a:extLst>
                <a:ext uri="{FF2B5EF4-FFF2-40B4-BE49-F238E27FC236}">
                  <a16:creationId xmlns:a16="http://schemas.microsoft.com/office/drawing/2014/main" id="{E50CFE45-21B0-4CD6-AFCB-9D71911FC17A}"/>
                </a:ext>
              </a:extLst>
            </p:cNvPr>
            <p:cNvSpPr>
              <a:spLocks/>
            </p:cNvSpPr>
            <p:nvPr/>
          </p:nvSpPr>
          <p:spPr bwMode="auto">
            <a:xfrm>
              <a:off x="4626165" y="5261059"/>
              <a:ext cx="92175" cy="95720"/>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nvGraphicFramePr>
        <p:xfrm>
          <a:off x="1480020" y="1226592"/>
          <a:ext cx="9231959" cy="5545144"/>
        </p:xfrm>
        <a:graphic>
          <a:graphicData uri="http://schemas.openxmlformats.org/drawingml/2006/table">
            <a:tbl>
              <a:tblPr firstRow="1" bandRow="1">
                <a:tableStyleId>{2D5ABB26-0587-4C30-8999-92F81FD0307C}</a:tableStyleId>
              </a:tblPr>
              <a:tblGrid>
                <a:gridCol w="2419887">
                  <a:extLst>
                    <a:ext uri="{9D8B030D-6E8A-4147-A177-3AD203B41FA5}">
                      <a16:colId xmlns:a16="http://schemas.microsoft.com/office/drawing/2014/main" val="3979698070"/>
                    </a:ext>
                  </a:extLst>
                </a:gridCol>
                <a:gridCol w="6812072">
                  <a:extLst>
                    <a:ext uri="{9D8B030D-6E8A-4147-A177-3AD203B41FA5}">
                      <a16:colId xmlns:a16="http://schemas.microsoft.com/office/drawing/2014/main" val="1654161039"/>
                    </a:ext>
                  </a:extLst>
                </a:gridCol>
              </a:tblGrid>
              <a:tr h="152846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i="0">
                          <a:solidFill>
                            <a:schemeClr val="accent2"/>
                          </a:solidFill>
                          <a:latin typeface="Segoe UI Semibold" panose="020B0702040204020203" pitchFamily="34" charset="0"/>
                          <a:cs typeface="Segoe UI Semibold" panose="020B0702040204020203" pitchFamily="34" charset="0"/>
                        </a:rPr>
                        <a:t>Writing assistance</a:t>
                      </a: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Government agency using Azure OpenAI Service to extract and summarize key information from their extensive library of rural development reports</a:t>
                      </a:r>
                    </a:p>
                    <a:p>
                      <a:pPr>
                        <a:spcAft>
                          <a:spcPts val="1200"/>
                        </a:spcAft>
                      </a:pPr>
                      <a:r>
                        <a:rPr lang="en-US" sz="1600">
                          <a:gradFill>
                            <a:gsLst>
                              <a:gs pos="83000">
                                <a:schemeClr val="tx1"/>
                              </a:gs>
                              <a:gs pos="100000">
                                <a:schemeClr val="tx1"/>
                              </a:gs>
                            </a:gsLst>
                            <a:lin ang="5400000" scaled="1"/>
                          </a:gradFill>
                        </a:rPr>
                        <a:t>Financial services using Azure OpenAI Service to summarize financial reporting for peer risk analysis and customer conversation summarization</a:t>
                      </a:r>
                    </a:p>
                  </a:txBody>
                  <a:tcPr anchor="ct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528469">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Code generation</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Aircraft company using to convert natural language to SQL for aircraft telemetry data</a:t>
                      </a:r>
                    </a:p>
                    <a:p>
                      <a:pPr>
                        <a:spcAft>
                          <a:spcPts val="1200"/>
                        </a:spcAft>
                      </a:pPr>
                      <a:r>
                        <a:rPr lang="en-US" sz="1600">
                          <a:gradFill>
                            <a:gsLst>
                              <a:gs pos="83000">
                                <a:schemeClr val="tx1"/>
                              </a:gs>
                              <a:gs pos="100000">
                                <a:schemeClr val="tx1"/>
                              </a:gs>
                            </a:gsLst>
                            <a:lin ang="5400000" scaled="1"/>
                          </a:gradFill>
                        </a:rPr>
                        <a:t>Consulting service using Azure OpenAI Service to convert natural language to query propriety data models</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1244103">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Reasoning </a:t>
                      </a:r>
                      <a:br>
                        <a:rPr lang="en-US" sz="2400" i="0" kern="1200">
                          <a:solidFill>
                            <a:schemeClr val="accent2"/>
                          </a:solidFill>
                          <a:latin typeface="Segoe UI Semibold" panose="020B0702040204020203" pitchFamily="34" charset="0"/>
                          <a:ea typeface="+mn-ea"/>
                          <a:cs typeface="Segoe UI Semibold" panose="020B0702040204020203" pitchFamily="34" charset="0"/>
                        </a:rPr>
                      </a:br>
                      <a:r>
                        <a:rPr lang="en-US" sz="2400" i="0" kern="1200">
                          <a:solidFill>
                            <a:schemeClr val="accent2"/>
                          </a:solidFill>
                          <a:latin typeface="Segoe UI Semibold" panose="020B0702040204020203" pitchFamily="34" charset="0"/>
                          <a:ea typeface="+mn-ea"/>
                          <a:cs typeface="Segoe UI Semibold" panose="020B0702040204020203" pitchFamily="34" charset="0"/>
                        </a:rPr>
                        <a:t>over data</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Financial services firm using Azure OpenAI Service to improve search capabilities and the conversational quality of a customer’s Bot experience.</a:t>
                      </a:r>
                    </a:p>
                    <a:p>
                      <a:pPr>
                        <a:spcAft>
                          <a:spcPts val="1200"/>
                        </a:spcAft>
                      </a:pPr>
                      <a:r>
                        <a:rPr lang="en-US" sz="1600">
                          <a:gradFill>
                            <a:gsLst>
                              <a:gs pos="83000">
                                <a:schemeClr val="tx1"/>
                              </a:gs>
                              <a:gs pos="100000">
                                <a:schemeClr val="tx1"/>
                              </a:gs>
                            </a:gsLst>
                            <a:lin ang="5400000" scaled="1"/>
                          </a:gradFill>
                        </a:rPr>
                        <a:t>Insurance companies extract information from volumes of unstructured data to automate claim handling processes</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1244103">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Summarization</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International insurance company using Azure OpenAI Service to provide summaries of call center customer support conversation logs</a:t>
                      </a:r>
                    </a:p>
                    <a:p>
                      <a:pPr>
                        <a:spcAft>
                          <a:spcPts val="1200"/>
                        </a:spcAft>
                      </a:pPr>
                      <a:r>
                        <a:rPr lang="en-US" sz="1600">
                          <a:gradFill>
                            <a:gsLst>
                              <a:gs pos="83000">
                                <a:schemeClr val="tx1"/>
                              </a:gs>
                              <a:gs pos="100000">
                                <a:schemeClr val="tx1"/>
                              </a:gs>
                            </a:gsLst>
                            <a:lin ang="5400000" scaled="1"/>
                          </a:gradFill>
                        </a:rPr>
                        <a:t>Global bank using Azure OpenAI Service to summarize financial reporting and analyst articles </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sp>
        <p:nvSpPr>
          <p:cNvPr id="74" name="TextBox 73">
            <a:extLst>
              <a:ext uri="{FF2B5EF4-FFF2-40B4-BE49-F238E27FC236}">
                <a16:creationId xmlns:a16="http://schemas.microsoft.com/office/drawing/2014/main" id="{650342D2-A25E-4580-8E39-902CA13A5145}"/>
              </a:ext>
            </a:extLst>
          </p:cNvPr>
          <p:cNvSpPr txBox="1"/>
          <p:nvPr/>
        </p:nvSpPr>
        <p:spPr>
          <a:xfrm>
            <a:off x="3981831" y="980395"/>
            <a:ext cx="115114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Top Use Cases</a:t>
            </a:r>
          </a:p>
        </p:txBody>
      </p:sp>
      <p:grpSp>
        <p:nvGrpSpPr>
          <p:cNvPr id="44" name="check 1">
            <a:extLst>
              <a:ext uri="{FF2B5EF4-FFF2-40B4-BE49-F238E27FC236}">
                <a16:creationId xmlns:a16="http://schemas.microsoft.com/office/drawing/2014/main" id="{FFB6B13F-D5AB-5C0D-1E95-F2F0CA7413A4}"/>
              </a:ext>
              <a:ext uri="{C183D7F6-B498-43B3-948B-1728B52AA6E4}">
                <adec:decorative xmlns:adec="http://schemas.microsoft.com/office/drawing/2017/decorative" val="1"/>
              </a:ext>
            </a:extLst>
          </p:cNvPr>
          <p:cNvGrpSpPr>
            <a:grpSpLocks noChangeAspect="1"/>
          </p:cNvGrpSpPr>
          <p:nvPr/>
        </p:nvGrpSpPr>
        <p:grpSpPr bwMode="auto">
          <a:xfrm>
            <a:off x="899280" y="5530611"/>
            <a:ext cx="467193" cy="465576"/>
            <a:chOff x="4560" y="2506"/>
            <a:chExt cx="289" cy="288"/>
          </a:xfrm>
        </p:grpSpPr>
        <p:sp>
          <p:nvSpPr>
            <p:cNvPr id="45" name="AutoShape 151">
              <a:extLst>
                <a:ext uri="{FF2B5EF4-FFF2-40B4-BE49-F238E27FC236}">
                  <a16:creationId xmlns:a16="http://schemas.microsoft.com/office/drawing/2014/main" id="{1C721974-A1E3-0A02-6EF1-6E087ED71B5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3">
              <a:extLst>
                <a:ext uri="{FF2B5EF4-FFF2-40B4-BE49-F238E27FC236}">
                  <a16:creationId xmlns:a16="http://schemas.microsoft.com/office/drawing/2014/main" id="{A0B8A4C3-83A1-93AF-94A4-8B1D9B51DBCC}"/>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54">
              <a:extLst>
                <a:ext uri="{FF2B5EF4-FFF2-40B4-BE49-F238E27FC236}">
                  <a16:creationId xmlns:a16="http://schemas.microsoft.com/office/drawing/2014/main" id="{E06845D8-E587-CDA1-AA18-5DB111D0712F}"/>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55">
              <a:extLst>
                <a:ext uri="{FF2B5EF4-FFF2-40B4-BE49-F238E27FC236}">
                  <a16:creationId xmlns:a16="http://schemas.microsoft.com/office/drawing/2014/main" id="{315B8A1B-9EC8-D0A5-FDFA-2E07039D99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156">
              <a:extLst>
                <a:ext uri="{FF2B5EF4-FFF2-40B4-BE49-F238E27FC236}">
                  <a16:creationId xmlns:a16="http://schemas.microsoft.com/office/drawing/2014/main" id="{E8E617DF-B736-C7FE-50EC-7F6ADE42EB0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157">
              <a:extLst>
                <a:ext uri="{FF2B5EF4-FFF2-40B4-BE49-F238E27FC236}">
                  <a16:creationId xmlns:a16="http://schemas.microsoft.com/office/drawing/2014/main" id="{9B7512D3-297E-46EE-8493-0506A65FC8E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58">
              <a:extLst>
                <a:ext uri="{FF2B5EF4-FFF2-40B4-BE49-F238E27FC236}">
                  <a16:creationId xmlns:a16="http://schemas.microsoft.com/office/drawing/2014/main" id="{F66DE682-3D56-D2BB-446E-6D78C4D0CA4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59">
              <a:extLst>
                <a:ext uri="{FF2B5EF4-FFF2-40B4-BE49-F238E27FC236}">
                  <a16:creationId xmlns:a16="http://schemas.microsoft.com/office/drawing/2014/main" id="{70F3D923-98D9-D0DD-4FD0-138AF5DADC07}"/>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160">
              <a:extLst>
                <a:ext uri="{FF2B5EF4-FFF2-40B4-BE49-F238E27FC236}">
                  <a16:creationId xmlns:a16="http://schemas.microsoft.com/office/drawing/2014/main" id="{6CA8DDA6-84F7-C589-83A9-2257A3BF6F9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61">
              <a:extLst>
                <a:ext uri="{FF2B5EF4-FFF2-40B4-BE49-F238E27FC236}">
                  <a16:creationId xmlns:a16="http://schemas.microsoft.com/office/drawing/2014/main" id="{E2DAA856-7E68-3056-69C5-B5992205A86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62">
              <a:extLst>
                <a:ext uri="{FF2B5EF4-FFF2-40B4-BE49-F238E27FC236}">
                  <a16:creationId xmlns:a16="http://schemas.microsoft.com/office/drawing/2014/main" id="{A4CFE38A-C791-9874-35D8-49CC3DE213D2}"/>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70904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grpId="1" nodeType="withEffect">
                                  <p:stCondLst>
                                    <p:cond delay="0"/>
                                  </p:stCondLst>
                                  <p:childTnLst>
                                    <p:animMotion origin="layout" path="M 5E-6 -4.81481E-6 L 5E-6 0.01806 " pathEditMode="relative" rAng="0" ptsTypes="AA">
                                      <p:cBhvr>
                                        <p:cTn id="9" dur="500" spd="-100000" fill="hold"/>
                                        <p:tgtEl>
                                          <p:spTgt spid="74"/>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42" presetClass="path" presetSubtype="0" decel="100000" fill="hold" nodeType="withEffect">
                                  <p:stCondLst>
                                    <p:cond delay="0"/>
                                  </p:stCondLst>
                                  <p:childTnLst>
                                    <p:animMotion origin="layout" path="M 0 -1.85185E-6 L 0 0.01806 " pathEditMode="relative" rAng="0" ptsTypes="AA">
                                      <p:cBhvr>
                                        <p:cTn id="14" dur="500" spd="-100000" fill="hold"/>
                                        <p:tgtEl>
                                          <p:spTgt spid="73"/>
                                        </p:tgtEl>
                                        <p:attrNameLst>
                                          <p:attrName>ppt_x</p:attrName>
                                          <p:attrName>ppt_y</p:attrName>
                                        </p:attrNameLst>
                                      </p:cBhvr>
                                      <p:rCtr x="0" y="903"/>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2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nodeType="withEffect">
                                  <p:stCondLst>
                                    <p:cond delay="200"/>
                                  </p:stCondLst>
                                  <p:childTnLst>
                                    <p:animMotion origin="layout" path="M 1.45833E-6 2.22222E-6 L 1.45833E-6 0.01805 " pathEditMode="relative" rAng="0" ptsTypes="AA">
                                      <p:cBhvr>
                                        <p:cTn id="28" dur="500" spd="-100000" fill="hold"/>
                                        <p:tgtEl>
                                          <p:spTgt spid="4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1">
            <a:extLst>
              <a:ext uri="{FF2B5EF4-FFF2-40B4-BE49-F238E27FC236}">
                <a16:creationId xmlns:a16="http://schemas.microsoft.com/office/drawing/2014/main" id="{D0724EE4-D2CE-3CF4-A929-26883600F616}"/>
              </a:ext>
              <a:ext uri="{C183D7F6-B498-43B3-948B-1728B52AA6E4}">
                <adec:decorative xmlns:adec="http://schemas.microsoft.com/office/drawing/2017/decorative" val="1"/>
              </a:ext>
            </a:extLst>
          </p:cNvPr>
          <p:cNvSpPr>
            <a:spLocks noGrp="1"/>
          </p:cNvSpPr>
          <p:nvPr>
            <p:ph type="title"/>
          </p:nvPr>
        </p:nvSpPr>
        <p:spPr>
          <a:xfrm>
            <a:off x="411469" y="399095"/>
            <a:ext cx="3347834" cy="984885"/>
          </a:xfrm>
        </p:spPr>
        <p:txBody>
          <a:bodyPr/>
          <a:lstStyle/>
          <a:p>
            <a:r>
              <a:rPr lang="en-US" sz="3200"/>
              <a:t>Azure OpenAI Service Use Cases</a:t>
            </a:r>
          </a:p>
        </p:txBody>
      </p: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Reason over structured and unstructured data: </a:t>
            </a: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Classification, Sentiment, Entity Extraction, Search</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Refined text-based search with embeddings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Product feedback sentiment</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 and employee feedback classification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Claims and risk analyses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Support emails and call transcripts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Social media trends</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endParaRPr kumimoji="0" lang="en-US" sz="5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Writing Assistance</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Marketing copy / email taglines</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Long format text</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Paragraphs from bullets</a:t>
            </a: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77328"/>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Natural Language to Code</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Natural Language to SQL</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Code to Natural Language</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Code documentation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Refactoring</a:t>
            </a:r>
          </a:p>
        </p:txBody>
      </p:sp>
      <p:sp>
        <p:nvSpPr>
          <p:cNvPr id="28" name="TextBox 27">
            <a:extLst>
              <a:ext uri="{FF2B5EF4-FFF2-40B4-BE49-F238E27FC236}">
                <a16:creationId xmlns:a16="http://schemas.microsoft.com/office/drawing/2014/main" id="{D5BF66DB-A06E-7528-77A8-1D4C22E163E9}"/>
              </a:ext>
            </a:extLst>
          </p:cNvPr>
          <p:cNvSpPr txBox="1"/>
          <p:nvPr/>
        </p:nvSpPr>
        <p:spPr>
          <a:xfrm>
            <a:off x="8822875" y="511825"/>
            <a:ext cx="3107715" cy="4416594"/>
          </a:xfrm>
          <a:prstGeom prst="rect">
            <a:avLst/>
          </a:prstGeom>
          <a:noFill/>
        </p:spPr>
        <p:txBody>
          <a:bodyPr wrap="square" rtlCol="0">
            <a:spAutoFit/>
          </a:bodyPr>
          <a:lstStyle/>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Summarization</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Call center call transcripts</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Subject Matter Expert Documents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Competitive analysis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Peer Analysis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Technical reports</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Product and service feedback</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Social media trends</a:t>
            </a:r>
          </a:p>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Conversational AI</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Smart assists for call centers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Tech support chat bots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Virtual assistants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Artificial humans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475026" y="189233"/>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Language</a:t>
            </a: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569934"/>
          </a:xfrm>
          <a:prstGeom prst="rect">
            <a:avLst/>
          </a:prstGeom>
          <a:noFill/>
        </p:spPr>
        <p:txBody>
          <a:bodyPr wrap="square">
            <a:spAutoFit/>
          </a:bodyPr>
          <a:lstStyle/>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 Cases that use multiple model capabilities</a:t>
            </a:r>
          </a:p>
          <a:p>
            <a:pPr marL="285750" marR="0" lvl="0"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Contact Centers</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Classification – route mails to appropriate team</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Sentiment – prioritize angry customers</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Entity extraction and search – analyze liability and risk</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Mail and call transcript summarization</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Customer response email generation </a:t>
            </a:r>
          </a:p>
          <a:p>
            <a:pPr marL="285750" marR="0" lvl="0"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Rapid response marketing campaigns: classification, sentiment, summarization, content generation, image generation</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477328"/>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Creative ideation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Podcast and music playlist images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Content syndication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Marketing campaign personalization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Hyper-personalization</a:t>
            </a: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 2</a:t>
            </a:r>
          </a:p>
        </p:txBody>
      </p:sp>
    </p:spTree>
    <p:extLst>
      <p:ext uri="{BB962C8B-B14F-4D97-AF65-F5344CB8AC3E}">
        <p14:creationId xmlns:p14="http://schemas.microsoft.com/office/powerpoint/2010/main" val="3790886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28">
                                            <p:txEl>
                                              <p:pRg st="1" end="1"/>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8">
                                            <p:txEl>
                                              <p:pRg st="2" end="2"/>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8">
                                            <p:txEl>
                                              <p:pRg st="10" end="10"/>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4">
                                            <p:txEl>
                                              <p:pRg st="1" end="1"/>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0" end="0"/>
                                            </p:txEl>
                                          </p:spTgt>
                                        </p:tgtEl>
                                        <p:attrNameLst>
                                          <p:attrName>style.textDecorationUnderline</p:attrName>
                                        </p:attrNameLst>
                                      </p:cBhvr>
                                      <p:to>
                                        <p:strVal val="true"/>
                                      </p:to>
                                    </p:set>
                                  </p:childTnLst>
                                </p:cTn>
                              </p:par>
                              <p:par>
                                <p:cTn id="15" presetID="18" presetClass="emph" presetSubtype="0" fill="hold" nodeType="withEffect">
                                  <p:stCondLst>
                                    <p:cond delay="0"/>
                                  </p:stCondLst>
                                  <p:iterate type="lt">
                                    <p:tmPct val="4000"/>
                                  </p:iterate>
                                  <p:childTnLst>
                                    <p:set>
                                      <p:cBhvr override="childStyle">
                                        <p:cTn id="16" dur="500" fill="hold"/>
                                        <p:tgtEl>
                                          <p:spTgt spid="24">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7A2836-CABD-6E4A-DF36-ADDF1A3DACED}"/>
              </a:ext>
            </a:extLst>
          </p:cNvPr>
          <p:cNvSpPr>
            <a:spLocks noGrp="1"/>
          </p:cNvSpPr>
          <p:nvPr>
            <p:ph type="title"/>
          </p:nvPr>
        </p:nvSpPr>
        <p:spPr>
          <a:xfrm>
            <a:off x="588263" y="457200"/>
            <a:ext cx="11018520" cy="553998"/>
          </a:xfrm>
        </p:spPr>
        <p:txBody>
          <a:bodyPr/>
          <a:lstStyle/>
          <a:p>
            <a:r>
              <a:rPr lang="en-US"/>
              <a:t>Foundation Models</a:t>
            </a:r>
          </a:p>
        </p:txBody>
      </p:sp>
      <p:grpSp>
        <p:nvGrpSpPr>
          <p:cNvPr id="112" name="Group 111" descr="Foundation model diagram">
            <a:extLst>
              <a:ext uri="{FF2B5EF4-FFF2-40B4-BE49-F238E27FC236}">
                <a16:creationId xmlns:a16="http://schemas.microsoft.com/office/drawing/2014/main" id="{B8C4A91A-1DDA-831A-D209-8CC503B59D59}"/>
              </a:ext>
            </a:extLst>
          </p:cNvPr>
          <p:cNvGrpSpPr/>
          <p:nvPr/>
        </p:nvGrpSpPr>
        <p:grpSpPr>
          <a:xfrm>
            <a:off x="932041" y="685800"/>
            <a:ext cx="10327918" cy="5586501"/>
            <a:chOff x="932041" y="685800"/>
            <a:chExt cx="10327918" cy="5586501"/>
          </a:xfrm>
        </p:grpSpPr>
        <p:sp>
          <p:nvSpPr>
            <p:cNvPr id="73" name="Rectangle: Rounded Corners 72">
              <a:extLst>
                <a:ext uri="{FF2B5EF4-FFF2-40B4-BE49-F238E27FC236}">
                  <a16:creationId xmlns:a16="http://schemas.microsoft.com/office/drawing/2014/main" id="{602FD540-E7F4-76B3-83C0-B86FD20E147A}"/>
                </a:ext>
              </a:extLst>
            </p:cNvPr>
            <p:cNvSpPr/>
            <p:nvPr/>
          </p:nvSpPr>
          <p:spPr>
            <a:xfrm>
              <a:off x="8495162" y="1166081"/>
              <a:ext cx="2764797" cy="5106220"/>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4" name="Rectangle: Rounded Corners 73">
              <a:extLst>
                <a:ext uri="{FF2B5EF4-FFF2-40B4-BE49-F238E27FC236}">
                  <a16:creationId xmlns:a16="http://schemas.microsoft.com/office/drawing/2014/main" id="{8D7AE4DE-B18A-6B09-431F-BAED8DB6D7DB}"/>
                </a:ext>
              </a:extLst>
            </p:cNvPr>
            <p:cNvSpPr/>
            <p:nvPr/>
          </p:nvSpPr>
          <p:spPr>
            <a:xfrm>
              <a:off x="932041" y="2174129"/>
              <a:ext cx="2234309" cy="3006106"/>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uLnTx/>
                <a:uFillTx/>
                <a:latin typeface="+mj-lt"/>
                <a:ea typeface="+mn-ea"/>
                <a:cs typeface="+mn-cs"/>
              </a:endParaRPr>
            </a:p>
          </p:txBody>
        </p:sp>
        <p:sp>
          <p:nvSpPr>
            <p:cNvPr id="75" name="Rectangle: Rounded Corners 74">
              <a:extLst>
                <a:ext uri="{FF2B5EF4-FFF2-40B4-BE49-F238E27FC236}">
                  <a16:creationId xmlns:a16="http://schemas.microsoft.com/office/drawing/2014/main" id="{FB183571-07E1-A000-E73B-BC92524ACAB1}"/>
                </a:ext>
              </a:extLst>
            </p:cNvPr>
            <p:cNvSpPr/>
            <p:nvPr/>
          </p:nvSpPr>
          <p:spPr>
            <a:xfrm>
              <a:off x="932041" y="1684171"/>
              <a:ext cx="218188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Data</a:t>
              </a:r>
            </a:p>
          </p:txBody>
        </p:sp>
        <p:sp>
          <p:nvSpPr>
            <p:cNvPr id="76" name="Rectangle: Rounded Corners 75">
              <a:extLst>
                <a:ext uri="{FF2B5EF4-FFF2-40B4-BE49-F238E27FC236}">
                  <a16:creationId xmlns:a16="http://schemas.microsoft.com/office/drawing/2014/main" id="{15E6A31D-D084-03DF-BC01-4E2452E93BBA}"/>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Text</a:t>
              </a:r>
            </a:p>
          </p:txBody>
        </p:sp>
        <p:sp>
          <p:nvSpPr>
            <p:cNvPr id="77" name="Rectangle: Rounded Corners 76">
              <a:extLst>
                <a:ext uri="{FF2B5EF4-FFF2-40B4-BE49-F238E27FC236}">
                  <a16:creationId xmlns:a16="http://schemas.microsoft.com/office/drawing/2014/main" id="{09CC111F-47CC-0F4B-359B-03F40C195193}"/>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Images</a:t>
              </a:r>
            </a:p>
          </p:txBody>
        </p:sp>
        <p:sp>
          <p:nvSpPr>
            <p:cNvPr id="78" name="Rectangle: Rounded Corners 77">
              <a:extLst>
                <a:ext uri="{FF2B5EF4-FFF2-40B4-BE49-F238E27FC236}">
                  <a16:creationId xmlns:a16="http://schemas.microsoft.com/office/drawing/2014/main" id="{AE445FE4-90EF-D31E-A828-4358FA86F6E7}"/>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Speech</a:t>
              </a:r>
            </a:p>
          </p:txBody>
        </p:sp>
        <p:sp>
          <p:nvSpPr>
            <p:cNvPr id="79" name="Rectangle: Rounded Corners 78">
              <a:extLst>
                <a:ext uri="{FF2B5EF4-FFF2-40B4-BE49-F238E27FC236}">
                  <a16:creationId xmlns:a16="http://schemas.microsoft.com/office/drawing/2014/main" id="{FB325283-0CC4-56CF-6D4D-1B6845924BED}"/>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Structured Data</a:t>
              </a:r>
            </a:p>
          </p:txBody>
        </p:sp>
        <p:sp>
          <p:nvSpPr>
            <p:cNvPr id="80" name="Rectangle: Rounded Corners 79">
              <a:extLst>
                <a:ext uri="{FF2B5EF4-FFF2-40B4-BE49-F238E27FC236}">
                  <a16:creationId xmlns:a16="http://schemas.microsoft.com/office/drawing/2014/main" id="{5FBD05E3-9475-1636-A5DC-5F585132F7D4}"/>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3d Signals</a:t>
              </a:r>
            </a:p>
          </p:txBody>
        </p:sp>
        <p:sp>
          <p:nvSpPr>
            <p:cNvPr id="81" name="Rectangle: Rounded Corners 80">
              <a:extLst>
                <a:ext uri="{FF2B5EF4-FFF2-40B4-BE49-F238E27FC236}">
                  <a16:creationId xmlns:a16="http://schemas.microsoft.com/office/drawing/2014/main" id="{5554EEC4-4E7A-A4AC-5A3A-F7467F79C4FE}"/>
                </a:ext>
              </a:extLst>
            </p:cNvPr>
            <p:cNvSpPr/>
            <p:nvPr/>
          </p:nvSpPr>
          <p:spPr>
            <a:xfrm>
              <a:off x="8495161" y="685800"/>
              <a:ext cx="2764796" cy="380961"/>
            </a:xfrm>
            <a:prstGeom prst="roundRect">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Tasks</a:t>
              </a:r>
            </a:p>
          </p:txBody>
        </p:sp>
        <p:sp>
          <p:nvSpPr>
            <p:cNvPr id="82" name="Rectangle: Rounded Corners 81">
              <a:extLst>
                <a:ext uri="{FF2B5EF4-FFF2-40B4-BE49-F238E27FC236}">
                  <a16:creationId xmlns:a16="http://schemas.microsoft.com/office/drawing/2014/main" id="{428E25A8-7C7B-00F7-DA03-61F14B9F3EC6}"/>
                </a:ext>
              </a:extLst>
            </p:cNvPr>
            <p:cNvSpPr/>
            <p:nvPr/>
          </p:nvSpPr>
          <p:spPr>
            <a:xfrm>
              <a:off x="9294269" y="125465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Question and Answering</a:t>
              </a:r>
            </a:p>
          </p:txBody>
        </p:sp>
        <p:sp>
          <p:nvSpPr>
            <p:cNvPr id="83" name="Rectangle: Rounded Corners 82">
              <a:extLst>
                <a:ext uri="{FF2B5EF4-FFF2-40B4-BE49-F238E27FC236}">
                  <a16:creationId xmlns:a16="http://schemas.microsoft.com/office/drawing/2014/main" id="{1C3831DA-B8BE-9F6C-A653-E2F55FDA293C}"/>
                </a:ext>
              </a:extLst>
            </p:cNvPr>
            <p:cNvSpPr/>
            <p:nvPr/>
          </p:nvSpPr>
          <p:spPr>
            <a:xfrm>
              <a:off x="9294269" y="211137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Sentiment Analysis</a:t>
              </a:r>
            </a:p>
          </p:txBody>
        </p:sp>
        <p:sp>
          <p:nvSpPr>
            <p:cNvPr id="84" name="Rectangle: Rounded Corners 83">
              <a:extLst>
                <a:ext uri="{FF2B5EF4-FFF2-40B4-BE49-F238E27FC236}">
                  <a16:creationId xmlns:a16="http://schemas.microsoft.com/office/drawing/2014/main" id="{D4FE9070-E3CB-7915-C102-01F3B37E48D1}"/>
                </a:ext>
              </a:extLst>
            </p:cNvPr>
            <p:cNvSpPr/>
            <p:nvPr/>
          </p:nvSpPr>
          <p:spPr>
            <a:xfrm>
              <a:off x="9294269" y="295141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Information Extraction</a:t>
              </a:r>
            </a:p>
          </p:txBody>
        </p:sp>
        <p:sp>
          <p:nvSpPr>
            <p:cNvPr id="85" name="Rectangle: Rounded Corners 84">
              <a:extLst>
                <a:ext uri="{FF2B5EF4-FFF2-40B4-BE49-F238E27FC236}">
                  <a16:creationId xmlns:a16="http://schemas.microsoft.com/office/drawing/2014/main" id="{F780292A-B6BD-DA4F-9B13-2B5A8FE6BCFB}"/>
                </a:ext>
              </a:extLst>
            </p:cNvPr>
            <p:cNvSpPr/>
            <p:nvPr/>
          </p:nvSpPr>
          <p:spPr>
            <a:xfrm>
              <a:off x="9294269" y="3783143"/>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Image Captioning</a:t>
              </a:r>
            </a:p>
          </p:txBody>
        </p:sp>
        <p:sp>
          <p:nvSpPr>
            <p:cNvPr id="86" name="Rectangle: Rounded Corners 85">
              <a:extLst>
                <a:ext uri="{FF2B5EF4-FFF2-40B4-BE49-F238E27FC236}">
                  <a16:creationId xmlns:a16="http://schemas.microsoft.com/office/drawing/2014/main" id="{D356E887-7A97-49C7-C988-977077C8192B}"/>
                </a:ext>
              </a:extLst>
            </p:cNvPr>
            <p:cNvSpPr/>
            <p:nvPr/>
          </p:nvSpPr>
          <p:spPr>
            <a:xfrm>
              <a:off x="9294269" y="4613644"/>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Object Recognition</a:t>
              </a:r>
            </a:p>
          </p:txBody>
        </p:sp>
        <p:sp>
          <p:nvSpPr>
            <p:cNvPr id="87" name="Rectangle: Rounded Corners 86">
              <a:extLst>
                <a:ext uri="{FF2B5EF4-FFF2-40B4-BE49-F238E27FC236}">
                  <a16:creationId xmlns:a16="http://schemas.microsoft.com/office/drawing/2014/main" id="{5E24133C-F095-171E-701C-4628DEB020D1}"/>
                </a:ext>
              </a:extLst>
            </p:cNvPr>
            <p:cNvSpPr/>
            <p:nvPr/>
          </p:nvSpPr>
          <p:spPr>
            <a:xfrm>
              <a:off x="3277953"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Training</a:t>
              </a:r>
            </a:p>
          </p:txBody>
        </p:sp>
        <p:sp>
          <p:nvSpPr>
            <p:cNvPr id="88" name="Rectangle: Rounded Corners 87">
              <a:extLst>
                <a:ext uri="{FF2B5EF4-FFF2-40B4-BE49-F238E27FC236}">
                  <a16:creationId xmlns:a16="http://schemas.microsoft.com/office/drawing/2014/main" id="{99DADE1E-8F16-4B48-F0D7-46206CA78F15}"/>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Adaptation</a:t>
              </a:r>
            </a:p>
          </p:txBody>
        </p:sp>
        <p:sp>
          <p:nvSpPr>
            <p:cNvPr id="89" name="Rectangle: Rounded Corners 88">
              <a:extLst>
                <a:ext uri="{FF2B5EF4-FFF2-40B4-BE49-F238E27FC236}">
                  <a16:creationId xmlns:a16="http://schemas.microsoft.com/office/drawing/2014/main" id="{BFFDBF76-F0B4-233D-B4D4-13FF73C13B6F}"/>
                </a:ext>
              </a:extLst>
            </p:cNvPr>
            <p:cNvSpPr/>
            <p:nvPr/>
          </p:nvSpPr>
          <p:spPr>
            <a:xfrm>
              <a:off x="4562715" y="2817635"/>
              <a:ext cx="1637105" cy="1822097"/>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Foundation Model</a:t>
              </a:r>
            </a:p>
          </p:txBody>
        </p:sp>
        <p:cxnSp>
          <p:nvCxnSpPr>
            <p:cNvPr id="90" name="Connector: Curved 89">
              <a:extLst>
                <a:ext uri="{FF2B5EF4-FFF2-40B4-BE49-F238E27FC236}">
                  <a16:creationId xmlns:a16="http://schemas.microsoft.com/office/drawing/2014/main" id="{0E401E9E-5D6B-B991-37D1-AEF36E89B5FF}"/>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91" name="Connector: Curved 90">
              <a:extLst>
                <a:ext uri="{FF2B5EF4-FFF2-40B4-BE49-F238E27FC236}">
                  <a16:creationId xmlns:a16="http://schemas.microsoft.com/office/drawing/2014/main" id="{59ADEC3A-F91E-E91F-17B3-E913FA6D0D76}"/>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92" name="Rectangle: Rounded Corners 91">
              <a:extLst>
                <a:ext uri="{FF2B5EF4-FFF2-40B4-BE49-F238E27FC236}">
                  <a16:creationId xmlns:a16="http://schemas.microsoft.com/office/drawing/2014/main" id="{5637B39D-1120-EEFF-5DE0-9E99366382B3}"/>
                </a:ext>
              </a:extLst>
            </p:cNvPr>
            <p:cNvSpPr/>
            <p:nvPr/>
          </p:nvSpPr>
          <p:spPr>
            <a:xfrm>
              <a:off x="9285740" y="54190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Instruction Follow</a:t>
              </a:r>
            </a:p>
          </p:txBody>
        </p:sp>
        <p:cxnSp>
          <p:nvCxnSpPr>
            <p:cNvPr id="93" name="Connector: Curved 92">
              <a:extLst>
                <a:ext uri="{FF2B5EF4-FFF2-40B4-BE49-F238E27FC236}">
                  <a16:creationId xmlns:a16="http://schemas.microsoft.com/office/drawing/2014/main" id="{EE0B0EF8-AD73-4CFE-3F11-F766FD63E74C}"/>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94" name="Connector: Curved 93">
              <a:extLst>
                <a:ext uri="{FF2B5EF4-FFF2-40B4-BE49-F238E27FC236}">
                  <a16:creationId xmlns:a16="http://schemas.microsoft.com/office/drawing/2014/main" id="{39AB5E0C-69E8-B2BD-1EBB-9E7A163C51B1}"/>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95" name="Connector: Curved 94">
              <a:extLst>
                <a:ext uri="{FF2B5EF4-FFF2-40B4-BE49-F238E27FC236}">
                  <a16:creationId xmlns:a16="http://schemas.microsoft.com/office/drawing/2014/main" id="{B20927F4-B423-A714-8E99-FBDC1D5D59B6}"/>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96" name="Connector: Curved 95">
              <a:extLst>
                <a:ext uri="{FF2B5EF4-FFF2-40B4-BE49-F238E27FC236}">
                  <a16:creationId xmlns:a16="http://schemas.microsoft.com/office/drawing/2014/main" id="{C2188116-8905-2EA3-A70B-EE5E1212E78C}"/>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97" name="Picture 2">
              <a:extLst>
                <a:ext uri="{FF2B5EF4-FFF2-40B4-BE49-F238E27FC236}">
                  <a16:creationId xmlns:a16="http://schemas.microsoft.com/office/drawing/2014/main" id="{AA331FF1-ECD2-0517-BA1C-415A9D1A8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E0822BA6-8AC8-CD9F-281F-EE910329F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a:extLst>
                <a:ext uri="{FF2B5EF4-FFF2-40B4-BE49-F238E27FC236}">
                  <a16:creationId xmlns:a16="http://schemas.microsoft.com/office/drawing/2014/main" id="{64037599-4107-E4E0-D849-B707F916C5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a:extLst>
                <a:ext uri="{FF2B5EF4-FFF2-40B4-BE49-F238E27FC236}">
                  <a16:creationId xmlns:a16="http://schemas.microsoft.com/office/drawing/2014/main" id="{28455E41-F403-44FC-410B-3FB038684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a:extLst>
                <a:ext uri="{FF2B5EF4-FFF2-40B4-BE49-F238E27FC236}">
                  <a16:creationId xmlns:a16="http://schemas.microsoft.com/office/drawing/2014/main" id="{84BC1DDD-4E41-9222-3F8E-9EFF14A9BD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a:extLst>
                <a:ext uri="{FF2B5EF4-FFF2-40B4-BE49-F238E27FC236}">
                  <a16:creationId xmlns:a16="http://schemas.microsoft.com/office/drawing/2014/main" id="{4E368928-FD92-43F7-F969-69A8AE0947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683" y="3711656"/>
              <a:ext cx="773879" cy="77387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4">
              <a:extLst>
                <a:ext uri="{FF2B5EF4-FFF2-40B4-BE49-F238E27FC236}">
                  <a16:creationId xmlns:a16="http://schemas.microsoft.com/office/drawing/2014/main" id="{779F5743-47D5-8EB2-DA45-667A4D0080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6">
              <a:extLst>
                <a:ext uri="{FF2B5EF4-FFF2-40B4-BE49-F238E27FC236}">
                  <a16:creationId xmlns:a16="http://schemas.microsoft.com/office/drawing/2014/main" id="{F83C0BA9-5EF3-11DD-623D-A4925014B2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933" y="2217552"/>
              <a:ext cx="1060438" cy="106043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8">
              <a:extLst>
                <a:ext uri="{FF2B5EF4-FFF2-40B4-BE49-F238E27FC236}">
                  <a16:creationId xmlns:a16="http://schemas.microsoft.com/office/drawing/2014/main" id="{13D8A00C-0862-020A-D18A-FA999CEEF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9612" y="1358522"/>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a:extLst>
                <a:ext uri="{FF2B5EF4-FFF2-40B4-BE49-F238E27FC236}">
                  <a16:creationId xmlns:a16="http://schemas.microsoft.com/office/drawing/2014/main" id="{B4433A92-F905-BFE7-F5AA-DD2D99A699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21905" y="2138183"/>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2">
              <a:extLst>
                <a:ext uri="{FF2B5EF4-FFF2-40B4-BE49-F238E27FC236}">
                  <a16:creationId xmlns:a16="http://schemas.microsoft.com/office/drawing/2014/main" id="{ADA867F6-EEEA-6277-48A5-69CFF7F57A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98577" y="2977073"/>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a:extLst>
                <a:ext uri="{FF2B5EF4-FFF2-40B4-BE49-F238E27FC236}">
                  <a16:creationId xmlns:a16="http://schemas.microsoft.com/office/drawing/2014/main" id="{D2C2A051-3A49-F20A-6FD8-F3B7892AC3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14111" y="3873811"/>
              <a:ext cx="548549" cy="54854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6">
              <a:extLst>
                <a:ext uri="{FF2B5EF4-FFF2-40B4-BE49-F238E27FC236}">
                  <a16:creationId xmlns:a16="http://schemas.microsoft.com/office/drawing/2014/main" id="{EB70D919-1E00-1F8A-3FFF-698F7C533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8640" y="4706697"/>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8">
              <a:extLst>
                <a:ext uri="{FF2B5EF4-FFF2-40B4-BE49-F238E27FC236}">
                  <a16:creationId xmlns:a16="http://schemas.microsoft.com/office/drawing/2014/main" id="{055EF103-BE27-4F47-2874-CB0B6CD9F01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66487" y="5483165"/>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Rounded Corners 110">
              <a:extLst>
                <a:ext uri="{FF2B5EF4-FFF2-40B4-BE49-F238E27FC236}">
                  <a16:creationId xmlns:a16="http://schemas.microsoft.com/office/drawing/2014/main" id="{D0A8C896-C552-32BE-2FD3-BD8E35027D45}"/>
                </a:ext>
              </a:extLst>
            </p:cNvPr>
            <p:cNvSpPr/>
            <p:nvPr/>
          </p:nvSpPr>
          <p:spPr>
            <a:xfrm>
              <a:off x="4422168" y="4456654"/>
              <a:ext cx="1918197" cy="470713"/>
            </a:xfrm>
            <a:prstGeom prst="roundRect">
              <a:avLst/>
            </a:prstGeom>
            <a:solidFill>
              <a:srgbClr val="FFC000"/>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uLnTx/>
                  <a:uFillTx/>
                  <a:latin typeface="+mj-lt"/>
                  <a:ea typeface="+mn-ea"/>
                  <a:cs typeface="+mn-cs"/>
                </a:rPr>
                <a:t>Transformer Model</a:t>
              </a:r>
            </a:p>
          </p:txBody>
        </p:sp>
      </p:grpSp>
    </p:spTree>
    <p:extLst>
      <p:ext uri="{BB962C8B-B14F-4D97-AF65-F5344CB8AC3E}">
        <p14:creationId xmlns:p14="http://schemas.microsoft.com/office/powerpoint/2010/main" val="30702107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4BE74AA5-F66C-E2F0-B119-71B77D7674EA}"/>
              </a:ext>
            </a:extLst>
          </p:cNvPr>
          <p:cNvSpPr txBox="1">
            <a:spLocks noGrp="1"/>
          </p:cNvSpPr>
          <p:nvPr>
            <p:ph type="title" idx="4294967295"/>
          </p:nvPr>
        </p:nvSpPr>
        <p:spPr>
          <a:xfrm>
            <a:off x="583406" y="1226950"/>
            <a:ext cx="1102518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accent1"/>
                </a:solidFill>
                <a:effectLst/>
                <a:uLnTx/>
                <a:uFillTx/>
                <a:latin typeface="+mj-lt"/>
                <a:ea typeface="+mn-ea"/>
                <a:cs typeface="Segoe UI" panose="020B0502040204020203" pitchFamily="34" charset="0"/>
              </a:rPr>
              <a:t>Generative AI</a:t>
            </a:r>
          </a:p>
        </p:txBody>
      </p:sp>
      <p:pic>
        <p:nvPicPr>
          <p:cNvPr id="39" name="Picture 38" descr="OpenAI">
            <a:extLst>
              <a:ext uri="{FF2B5EF4-FFF2-40B4-BE49-F238E27FC236}">
                <a16:creationId xmlns:a16="http://schemas.microsoft.com/office/drawing/2014/main" id="{952B6EA6-78D1-5F50-36A1-5F815B59A41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4221309" y="561975"/>
            <a:ext cx="1588374" cy="430376"/>
          </a:xfrm>
          <a:prstGeom prst="rect">
            <a:avLst/>
          </a:prstGeom>
        </p:spPr>
      </p:pic>
      <p:pic>
        <p:nvPicPr>
          <p:cNvPr id="40" name="Picture 39" descr="Microsoft ">
            <a:extLst>
              <a:ext uri="{FF2B5EF4-FFF2-40B4-BE49-F238E27FC236}">
                <a16:creationId xmlns:a16="http://schemas.microsoft.com/office/drawing/2014/main" id="{4D3D2DC7-018B-0B88-7BAE-DCA0AFD4F8BB}"/>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6374626" y="564013"/>
            <a:ext cx="1596065" cy="426300"/>
          </a:xfrm>
          <a:prstGeom prst="rect">
            <a:avLst/>
          </a:prstGeom>
        </p:spPr>
      </p:pic>
      <p:sp>
        <p:nvSpPr>
          <p:cNvPr id="41" name="Rectangle: Rounded Corners 40">
            <a:extLst>
              <a:ext uri="{FF2B5EF4-FFF2-40B4-BE49-F238E27FC236}">
                <a16:creationId xmlns:a16="http://schemas.microsoft.com/office/drawing/2014/main" id="{793FDBDF-3656-2F09-BC9C-308695CF81B3}"/>
              </a:ext>
            </a:extLst>
          </p:cNvPr>
          <p:cNvSpPr/>
          <p:nvPr/>
        </p:nvSpPr>
        <p:spPr bwMode="auto">
          <a:xfrm>
            <a:off x="882509" y="1872420"/>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Text Placeholder 4">
            <a:extLst>
              <a:ext uri="{FF2B5EF4-FFF2-40B4-BE49-F238E27FC236}">
                <a16:creationId xmlns:a16="http://schemas.microsoft.com/office/drawing/2014/main" id="{DED68C97-D17C-ECA1-0259-4CDFE2286B81}"/>
              </a:ext>
            </a:extLst>
          </p:cNvPr>
          <p:cNvSpPr txBox="1">
            <a:spLocks/>
          </p:cNvSpPr>
          <p:nvPr/>
        </p:nvSpPr>
        <p:spPr>
          <a:xfrm>
            <a:off x="651584" y="2590411"/>
            <a:ext cx="2623968" cy="180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67B42C5C-F31B-8C9A-ED10-AA0102539A1B}"/>
              </a:ext>
            </a:extLst>
          </p:cNvPr>
          <p:cNvSpPr/>
          <p:nvPr/>
        </p:nvSpPr>
        <p:spPr bwMode="auto">
          <a:xfrm>
            <a:off x="3632271" y="1872420"/>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5" name="Text Placeholder 4">
            <a:extLst>
              <a:ext uri="{FF2B5EF4-FFF2-40B4-BE49-F238E27FC236}">
                <a16:creationId xmlns:a16="http://schemas.microsoft.com/office/drawing/2014/main" id="{DAB7E73E-779B-B613-855F-413343317D95}"/>
              </a:ext>
            </a:extLst>
          </p:cNvPr>
          <p:cNvSpPr txBox="1">
            <a:spLocks/>
          </p:cNvSpPr>
          <p:nvPr/>
        </p:nvSpPr>
        <p:spPr>
          <a:xfrm>
            <a:off x="3435618" y="2590411"/>
            <a:ext cx="2584244" cy="36009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highlight>
                <a:srgbClr val="00FF00"/>
              </a:highligh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WHERE State = 'TX' AND FirstName = 'Jane'</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3" name="Rectangle: Rounded Corners 42">
            <a:extLst>
              <a:ext uri="{FF2B5EF4-FFF2-40B4-BE49-F238E27FC236}">
                <a16:creationId xmlns:a16="http://schemas.microsoft.com/office/drawing/2014/main" id="{DB2CAAB2-666D-A588-646B-3987D7EA2FFD}"/>
              </a:ext>
            </a:extLst>
          </p:cNvPr>
          <p:cNvSpPr/>
          <p:nvPr/>
        </p:nvSpPr>
        <p:spPr bwMode="auto">
          <a:xfrm>
            <a:off x="6382033" y="1872420"/>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DD36D1E7-490D-EABC-0121-369630C182D4}"/>
              </a:ext>
            </a:extLst>
          </p:cNvPr>
          <p:cNvSpPr txBox="1"/>
          <p:nvPr/>
        </p:nvSpPr>
        <p:spPr>
          <a:xfrm>
            <a:off x="6178759" y="2590411"/>
            <a:ext cx="2584242" cy="6001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pic>
        <p:nvPicPr>
          <p:cNvPr id="22" name="Picture 21" descr="A cat with blue eyes">
            <a:extLst>
              <a:ext uri="{FF2B5EF4-FFF2-40B4-BE49-F238E27FC236}">
                <a16:creationId xmlns:a16="http://schemas.microsoft.com/office/drawing/2014/main" id="{C37D7589-2723-D10F-2448-B8043ACBEA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3862" y="3430050"/>
            <a:ext cx="2254038" cy="2254036"/>
          </a:xfrm>
          <a:prstGeom prst="rect">
            <a:avLst/>
          </a:prstGeom>
        </p:spPr>
      </p:pic>
      <p:sp>
        <p:nvSpPr>
          <p:cNvPr id="44" name="Rectangle: Rounded Corners 43">
            <a:extLst>
              <a:ext uri="{FF2B5EF4-FFF2-40B4-BE49-F238E27FC236}">
                <a16:creationId xmlns:a16="http://schemas.microsoft.com/office/drawing/2014/main" id="{0D3CD7FE-5FEE-E384-69D4-90CBD70AA269}"/>
              </a:ext>
            </a:extLst>
          </p:cNvPr>
          <p:cNvSpPr/>
          <p:nvPr/>
        </p:nvSpPr>
        <p:spPr bwMode="auto">
          <a:xfrm>
            <a:off x="9131795" y="1872420"/>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err="1">
                <a:ln w="3175">
                  <a:noFill/>
                </a:ln>
                <a:solidFill>
                  <a:prstClr val="white"/>
                </a:solidFill>
                <a:effectLst/>
                <a:uLnTx/>
                <a:uFillTx/>
                <a:latin typeface="Segoe UI Semibold"/>
                <a:ea typeface="+mn-ea"/>
                <a:cs typeface="Segoe UI" pitchFamily="34" charset="0"/>
              </a:rPr>
              <a:t>ChatGPT</a:t>
            </a:r>
            <a:r>
              <a:rPr kumimoji="0" lang="en-US" sz="2000" b="0" i="0" u="none" strike="noStrike" kern="0" cap="none" spc="-50" normalizeH="0" baseline="0" noProof="0">
                <a:ln w="3175">
                  <a:noFill/>
                </a:ln>
                <a:solidFill>
                  <a:prstClr val="white"/>
                </a:solidFill>
                <a:effectLst/>
                <a:uLnTx/>
                <a:uFillTx/>
                <a:latin typeface="Segoe UI Semibold"/>
                <a:ea typeface="+mn-ea"/>
                <a:cs typeface="Segoe UI" pitchFamily="34" charset="0"/>
              </a:rPr>
              <a:t> </a:t>
            </a:r>
            <a:r>
              <a:rPr lang="en-US" sz="1200" kern="0" spc="-50">
                <a:ln w="3175">
                  <a:noFill/>
                </a:ln>
                <a:solidFill>
                  <a:prstClr val="white"/>
                </a:solidFill>
                <a:latin typeface="Segoe UI Semibold"/>
                <a:cs typeface="Segoe UI" pitchFamily="34" charset="0"/>
              </a:rPr>
              <a:t>(GPT-Turbo)</a:t>
            </a:r>
            <a:endParaRPr kumimoji="0" lang="en-US" sz="1400" b="0" i="1" u="none" strike="noStrike" kern="0" cap="none" spc="-50" normalizeH="0" baseline="0" noProof="0">
              <a:ln w="3175">
                <a:noFill/>
              </a:ln>
              <a:solidFill>
                <a:prstClr val="white"/>
              </a:solidFill>
              <a:effectLst/>
              <a:uLnTx/>
              <a:uFillTx/>
              <a:latin typeface="Segoe UI Semibold"/>
              <a:ea typeface="+mn-ea"/>
              <a:cs typeface="Segoe UI" pitchFamily="34" charset="0"/>
            </a:endParaRPr>
          </a:p>
        </p:txBody>
      </p:sp>
      <p:sp>
        <p:nvSpPr>
          <p:cNvPr id="31" name="Speech Bubble: Rectangle with Corners Rounded 30">
            <a:extLst>
              <a:ext uri="{FF2B5EF4-FFF2-40B4-BE49-F238E27FC236}">
                <a16:creationId xmlns:a16="http://schemas.microsoft.com/office/drawing/2014/main" id="{E0E49409-4EAD-E58B-3C69-8D013CECE235}"/>
              </a:ext>
            </a:extLst>
          </p:cNvPr>
          <p:cNvSpPr/>
          <p:nvPr/>
        </p:nvSpPr>
        <p:spPr bwMode="auto">
          <a:xfrm>
            <a:off x="9423164" y="2590411"/>
            <a:ext cx="2194560" cy="369332"/>
          </a:xfrm>
          <a:prstGeom prst="wedgeRoundRectCallout">
            <a:avLst>
              <a:gd name="adj1" fmla="val 33311"/>
              <a:gd name="adj2" fmla="val 75550"/>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What is the fastest animal on land?</a:t>
            </a:r>
          </a:p>
        </p:txBody>
      </p:sp>
      <p:sp>
        <p:nvSpPr>
          <p:cNvPr id="32" name="Speech Bubble: Rectangle with Corners Rounded 31">
            <a:extLst>
              <a:ext uri="{FF2B5EF4-FFF2-40B4-BE49-F238E27FC236}">
                <a16:creationId xmlns:a16="http://schemas.microsoft.com/office/drawing/2014/main" id="{3F994D4A-2C11-0E68-9356-6F993CE35303}"/>
              </a:ext>
            </a:extLst>
          </p:cNvPr>
          <p:cNvSpPr/>
          <p:nvPr/>
        </p:nvSpPr>
        <p:spPr bwMode="auto">
          <a:xfrm>
            <a:off x="9026604" y="3131702"/>
            <a:ext cx="2194560" cy="677917"/>
          </a:xfrm>
          <a:prstGeom prst="wedgeRoundRectCallout">
            <a:avLst>
              <a:gd name="adj1" fmla="val -33291"/>
              <a:gd name="adj2" fmla="val 62841"/>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anose="020B0502040204020203" pitchFamily="34" charset="0"/>
              </a:rPr>
              <a:t>the </a:t>
            </a:r>
            <a:r>
              <a:rPr lang="en-US" sz="700" b="0" i="0">
                <a:solidFill>
                  <a:schemeClr val="bg1"/>
                </a:solidFill>
                <a:effectLst/>
                <a:latin typeface="Roboto Mono" panose="00000009000000000000" pitchFamily="49" charset="0"/>
                <a:ea typeface="Roboto Mono" panose="00000009000000000000" pitchFamily="49" charset="0"/>
              </a:rPr>
              <a:t>cheetah (Acinonyx </a:t>
            </a: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jubatus), which can reach speeds of up to 60 miles (97 kilometers) per hour.</a:t>
            </a:r>
          </a:p>
        </p:txBody>
      </p:sp>
      <p:sp>
        <p:nvSpPr>
          <p:cNvPr id="33" name="Speech Bubble: Rectangle with Corners Rounded 32">
            <a:extLst>
              <a:ext uri="{FF2B5EF4-FFF2-40B4-BE49-F238E27FC236}">
                <a16:creationId xmlns:a16="http://schemas.microsoft.com/office/drawing/2014/main" id="{606A7CFE-25CC-3B89-D9A5-8F351E6FFB2A}"/>
              </a:ext>
            </a:extLst>
          </p:cNvPr>
          <p:cNvSpPr/>
          <p:nvPr/>
        </p:nvSpPr>
        <p:spPr bwMode="auto">
          <a:xfrm>
            <a:off x="9423164" y="3981578"/>
            <a:ext cx="2194560" cy="369332"/>
          </a:xfrm>
          <a:prstGeom prst="wedgeRoundRectCallout">
            <a:avLst>
              <a:gd name="adj1" fmla="val 33311"/>
              <a:gd name="adj2" fmla="val 78774"/>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rPr>
              <a:t>What makes them so fast?</a:t>
            </a:r>
            <a:endParaRPr lang="en-US" sz="800">
              <a:solidFill>
                <a:schemeClr val="bg1"/>
              </a:solidFill>
              <a:latin typeface="Roboto Mono" panose="00000009000000000000" pitchFamily="49" charset="0"/>
              <a:ea typeface="Roboto Mono" panose="00000009000000000000" pitchFamily="49" charset="0"/>
            </a:endParaRPr>
          </a:p>
        </p:txBody>
      </p:sp>
      <p:sp>
        <p:nvSpPr>
          <p:cNvPr id="34" name="Speech Bubble: Rectangle with Corners Rounded 33">
            <a:extLst>
              <a:ext uri="{FF2B5EF4-FFF2-40B4-BE49-F238E27FC236}">
                <a16:creationId xmlns:a16="http://schemas.microsoft.com/office/drawing/2014/main" id="{8FE355F8-C909-5DB5-3DB9-8EB77C0488A2}"/>
              </a:ext>
            </a:extLst>
          </p:cNvPr>
          <p:cNvSpPr/>
          <p:nvPr/>
        </p:nvSpPr>
        <p:spPr bwMode="auto">
          <a:xfrm>
            <a:off x="9026604" y="4522869"/>
            <a:ext cx="2194560" cy="1244515"/>
          </a:xfrm>
          <a:prstGeom prst="wedgeRoundRectCallout">
            <a:avLst>
              <a:gd name="adj1" fmla="val -33219"/>
              <a:gd name="adj2" fmla="val 5760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Cheetahs are built for speed and have several adaptations that make them the fastest land animal: lean body, long legs, flexible spine, large nostrils and claws that don’t retract.</a:t>
            </a:r>
          </a:p>
        </p:txBody>
      </p:sp>
      <p:grpSp>
        <p:nvGrpSpPr>
          <p:cNvPr id="52" name="Group 51">
            <a:extLst>
              <a:ext uri="{FF2B5EF4-FFF2-40B4-BE49-F238E27FC236}">
                <a16:creationId xmlns:a16="http://schemas.microsoft.com/office/drawing/2014/main" id="{09CE3F37-61D1-BF8D-C144-099FFAE87FE1}"/>
              </a:ext>
              <a:ext uri="{C183D7F6-B498-43B3-948B-1728B52AA6E4}">
                <adec:decorative xmlns:adec="http://schemas.microsoft.com/office/drawing/2017/decorative" val="1"/>
              </a:ext>
            </a:extLst>
          </p:cNvPr>
          <p:cNvGrpSpPr/>
          <p:nvPr/>
        </p:nvGrpSpPr>
        <p:grpSpPr>
          <a:xfrm>
            <a:off x="9026604" y="5939341"/>
            <a:ext cx="2591120" cy="307497"/>
            <a:chOff x="9026604" y="5939341"/>
            <a:chExt cx="2591120" cy="307497"/>
          </a:xfrm>
        </p:grpSpPr>
        <p:sp>
          <p:nvSpPr>
            <p:cNvPr id="35" name="Rectangle: Rounded Corners 34">
              <a:extLst>
                <a:ext uri="{FF2B5EF4-FFF2-40B4-BE49-F238E27FC236}">
                  <a16:creationId xmlns:a16="http://schemas.microsoft.com/office/drawing/2014/main" id="{0CAD23D8-7B1E-19EB-FC56-B7B84872FD28}"/>
                </a:ext>
              </a:extLst>
            </p:cNvPr>
            <p:cNvSpPr/>
            <p:nvPr/>
          </p:nvSpPr>
          <p:spPr bwMode="auto">
            <a:xfrm>
              <a:off x="9026604" y="5939341"/>
              <a:ext cx="2591120" cy="307497"/>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Send outline">
              <a:extLst>
                <a:ext uri="{FF2B5EF4-FFF2-40B4-BE49-F238E27FC236}">
                  <a16:creationId xmlns:a16="http://schemas.microsoft.com/office/drawing/2014/main" id="{1F83B6CD-C78F-9E61-1700-B6B1288C0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42594" y="5978789"/>
              <a:ext cx="228600" cy="228600"/>
            </a:xfrm>
            <a:prstGeom prst="rect">
              <a:avLst/>
            </a:prstGeom>
          </p:spPr>
        </p:pic>
      </p:grpSp>
      <p:sp>
        <p:nvSpPr>
          <p:cNvPr id="2" name="Cross 1">
            <a:extLst>
              <a:ext uri="{FF2B5EF4-FFF2-40B4-BE49-F238E27FC236}">
                <a16:creationId xmlns:a16="http://schemas.microsoft.com/office/drawing/2014/main" id="{579F4E47-CADB-031A-3647-BB9A0602FB1A}"/>
              </a:ext>
              <a:ext uri="{C183D7F6-B498-43B3-948B-1728B52AA6E4}">
                <adec:decorative xmlns:adec="http://schemas.microsoft.com/office/drawing/2017/decorative" val="1"/>
              </a:ext>
            </a:extLst>
          </p:cNvPr>
          <p:cNvSpPr/>
          <p:nvPr/>
        </p:nvSpPr>
        <p:spPr bwMode="auto">
          <a:xfrm>
            <a:off x="5950742" y="653801"/>
            <a:ext cx="290516" cy="283342"/>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653227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50">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Tree>
    <p:extLst>
      <p:ext uri="{BB962C8B-B14F-4D97-AF65-F5344CB8AC3E}">
        <p14:creationId xmlns:p14="http://schemas.microsoft.com/office/powerpoint/2010/main" val="1167177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511044" y="2331289"/>
            <a:ext cx="4644137" cy="492443"/>
          </a:xfrm>
        </p:spPr>
        <p:txBody>
          <a:bodyPr/>
          <a:lstStyle/>
          <a:p>
            <a:pPr algn="ctr"/>
            <a:r>
              <a:rPr lang="en-US"/>
              <a:t>Azure </a:t>
            </a:r>
            <a:r>
              <a:rPr lang="en-US" err="1"/>
              <a:t>OpenAI</a:t>
            </a:r>
            <a:r>
              <a:rPr lang="en-US"/>
              <a:t> Service</a:t>
            </a:r>
          </a:p>
        </p:txBody>
      </p:sp>
      <p:grpSp>
        <p:nvGrpSpPr>
          <p:cNvPr id="7" name="Group 6" descr="Custom AI models fine-tuned with your data and hyperparameters">
            <a:extLst>
              <a:ext uri="{FF2B5EF4-FFF2-40B4-BE49-F238E27FC236}">
                <a16:creationId xmlns:a16="http://schemas.microsoft.com/office/drawing/2014/main" id="{31231B0C-6EA7-F386-5611-C41FA8FDCF1C}"/>
              </a:ext>
            </a:extLst>
          </p:cNvPr>
          <p:cNvGrpSpPr/>
          <p:nvPr/>
        </p:nvGrpSpPr>
        <p:grpSpPr>
          <a:xfrm>
            <a:off x="6497588" y="3403730"/>
            <a:ext cx="4956883" cy="553998"/>
            <a:chOff x="6144726" y="2800582"/>
            <a:chExt cx="4956883" cy="553998"/>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2" y="2800582"/>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descr="Built-in responsible AI to detect and mitigate harmful use">
            <a:extLst>
              <a:ext uri="{FF2B5EF4-FFF2-40B4-BE49-F238E27FC236}">
                <a16:creationId xmlns:a16="http://schemas.microsoft.com/office/drawing/2014/main" id="{EC75948E-5DBE-E337-963E-54C0076C1FBE}"/>
              </a:ext>
            </a:extLst>
          </p:cNvPr>
          <p:cNvGrpSpPr/>
          <p:nvPr/>
        </p:nvGrpSpPr>
        <p:grpSpPr>
          <a:xfrm>
            <a:off x="6497588" y="4306240"/>
            <a:ext cx="4956884" cy="553998"/>
            <a:chOff x="6096020" y="3827587"/>
            <a:chExt cx="4956884" cy="553998"/>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 name="Group 7" descr="Large, pretrained AI models to unlock new scenarios">
            <a:extLst>
              <a:ext uri="{FF2B5EF4-FFF2-40B4-BE49-F238E27FC236}">
                <a16:creationId xmlns:a16="http://schemas.microsoft.com/office/drawing/2014/main" id="{10EA78AD-FFAD-8A7C-CE1E-5A12F6CCC9EE}"/>
              </a:ext>
            </a:extLst>
          </p:cNvPr>
          <p:cNvGrpSpPr/>
          <p:nvPr/>
        </p:nvGrpSpPr>
        <p:grpSpPr>
          <a:xfrm>
            <a:off x="6497591" y="2456597"/>
            <a:ext cx="4993685" cy="553998"/>
            <a:chOff x="6143941" y="1754560"/>
            <a:chExt cx="4993685" cy="55399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41" y="1797984"/>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Lst>
          </p:cNvPr>
          <p:cNvGrpSpPr/>
          <p:nvPr/>
        </p:nvGrpSpPr>
        <p:grpSpPr>
          <a:xfrm>
            <a:off x="6497588" y="5232548"/>
            <a:ext cx="5705316" cy="553998"/>
            <a:chOff x="6131901" y="4815976"/>
            <a:chExt cx="5705316" cy="553998"/>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 name="Rectangle: Rounded Corners 9">
            <a:extLst>
              <a:ext uri="{FF2B5EF4-FFF2-40B4-BE49-F238E27FC236}">
                <a16:creationId xmlns:a16="http://schemas.microsoft.com/office/drawing/2014/main" id="{0A121FC9-60EB-1E53-6423-481A293F3A2B}"/>
              </a:ext>
            </a:extLst>
          </p:cNvPr>
          <p:cNvSpPr/>
          <p:nvPr/>
        </p:nvSpPr>
        <p:spPr bwMode="auto">
          <a:xfrm>
            <a:off x="511044" y="3354496"/>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3" name="Rectangle: Rounded Corners 12">
            <a:extLst>
              <a:ext uri="{FF2B5EF4-FFF2-40B4-BE49-F238E27FC236}">
                <a16:creationId xmlns:a16="http://schemas.microsoft.com/office/drawing/2014/main" id="{07177B4B-F9AD-06F8-A009-7FC06ADC00B5}"/>
              </a:ext>
            </a:extLst>
          </p:cNvPr>
          <p:cNvSpPr/>
          <p:nvPr/>
        </p:nvSpPr>
        <p:spPr bwMode="auto">
          <a:xfrm>
            <a:off x="2907344" y="3356627"/>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6" name="Rectangle: Rounded Corners 15">
            <a:extLst>
              <a:ext uri="{FF2B5EF4-FFF2-40B4-BE49-F238E27FC236}">
                <a16:creationId xmlns:a16="http://schemas.microsoft.com/office/drawing/2014/main" id="{DDFE9BD2-3AB4-ED42-9B89-D55A7E4E469F}"/>
              </a:ext>
            </a:extLst>
          </p:cNvPr>
          <p:cNvSpPr/>
          <p:nvPr/>
        </p:nvSpPr>
        <p:spPr bwMode="auto">
          <a:xfrm>
            <a:off x="1752292" y="3995949"/>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DALL·E </a:t>
            </a:r>
            <a:r>
              <a:rPr kumimoji="0" lang="en-US" sz="1400" b="0" i="1" u="none" strike="noStrike" kern="1200" cap="none" spc="-50" normalizeH="0" baseline="0" noProof="0">
                <a:ln w="3175">
                  <a:noFill/>
                </a:ln>
                <a:solidFill>
                  <a:prstClr val="white"/>
                </a:solidFill>
                <a:effectLst/>
                <a:uLnTx/>
                <a:uFillTx/>
                <a:latin typeface="Segoe UI Semibold"/>
                <a:ea typeface="+mn-ea"/>
                <a:cs typeface="Segoe UI" pitchFamily="34" charset="0"/>
              </a:rPr>
              <a:t>(preview)</a:t>
            </a:r>
            <a:endParaRPr kumimoji="0" lang="en-US" sz="2000" b="0" i="1"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Lst>
          </p:cNvPr>
          <p:cNvGrpSpPr/>
          <p:nvPr/>
        </p:nvGrpSpPr>
        <p:grpSpPr>
          <a:xfrm>
            <a:off x="6497588" y="1250320"/>
            <a:ext cx="5401296" cy="830997"/>
            <a:chOff x="6070267" y="811320"/>
            <a:chExt cx="5401296" cy="830997"/>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grpSp>
    </p:spTree>
    <p:extLst>
      <p:ext uri="{BB962C8B-B14F-4D97-AF65-F5344CB8AC3E}">
        <p14:creationId xmlns:p14="http://schemas.microsoft.com/office/powerpoint/2010/main" val="67058367"/>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lang="en-US" sz="1600" kern="0">
                  <a:gradFill>
                    <a:gsLst>
                      <a:gs pos="18939">
                        <a:srgbClr val="FFFFFF"/>
                      </a:gs>
                      <a:gs pos="43000">
                        <a:srgbClr val="FFFFFF"/>
                      </a:gs>
                    </a:gsLst>
                    <a:lin ang="18900000" scaled="0"/>
                  </a:gradFill>
                  <a:latin typeface="Segoe UI Semibold"/>
                  <a:cs typeface="Segoe UI" panose="020B0502040204020203" pitchFamily="34" charset="0"/>
                </a:rPr>
                <a:t>Content Generation</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Summary of customer support conversation logs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Subject Matter Expert Document Summarization (e.g. </a:t>
            </a:r>
            <a:r>
              <a:rPr lang="en-CA" sz="1300">
                <a:solidFill>
                  <a:srgbClr val="FFFFFF"/>
                </a:solidFill>
                <a:latin typeface="Segoe UI"/>
              </a:rPr>
              <a:t>financial reporting, analyst articles)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Search reviews for a specific product / service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Social Media Trends Summarization</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en-US" sz="1300">
                <a:solidFill>
                  <a:srgbClr val="FFFFFF"/>
                </a:solidFill>
                <a:latin typeface="Segoe UI"/>
              </a:rPr>
              <a:t>Information Discovery and Knowledge Mining</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End to End Call Center Analytics: Classification, Sentiment, Entity Extraction, Summarization and Email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en-US" sz="2000">
                <a:gradFill>
                  <a:gsLst>
                    <a:gs pos="2917">
                      <a:schemeClr val="tx1"/>
                    </a:gs>
                    <a:gs pos="30000">
                      <a:schemeClr val="tx1"/>
                    </a:gs>
                  </a:gsLst>
                  <a:lin ang="5400000" scaled="0"/>
                </a:gradFill>
              </a:rPr>
              <a:t>Examples of Multiple Model Use Cases</a:t>
            </a: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Customer 360: Hyper-personalisation using timely Summarization of customer queries &amp; trends, Search, and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Automatically generate responses to customer inquiries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Generate personalised UI for your website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i="0" u="none" strike="noStrike" kern="1200" cap="none" spc="0" normalizeH="0" baseline="0" noProof="0">
                <a:ln>
                  <a:noFill/>
                </a:ln>
                <a:solidFill>
                  <a:srgbClr val="FFFFFF"/>
                </a:solidFill>
                <a:effectLst/>
                <a:uLnTx/>
                <a:uFillTx/>
                <a:latin typeface="Segoe UI"/>
                <a:ea typeface="+mn-ea"/>
                <a:cs typeface="+mn-cs"/>
              </a:rPr>
              <a:t>Business Process Automation</a:t>
            </a:r>
            <a:r>
              <a:rPr kumimoji="0" lang="en-CA" sz="1400" b="0" i="0" u="none" strike="noStrike" kern="1200" cap="none" spc="0" normalizeH="0" baseline="0" noProof="0">
                <a:ln>
                  <a:noFill/>
                </a:ln>
                <a:solidFill>
                  <a:srgbClr val="FFFFFF"/>
                </a:solidFill>
                <a:effectLst/>
                <a:uLnTx/>
                <a:uFillTx/>
                <a:latin typeface="Segoe UI"/>
                <a:ea typeface="+mn-ea"/>
                <a:cs typeface="+mn-cs"/>
              </a:rPr>
              <a:t>: Search through structured &amp; unstructured documentation</a:t>
            </a:r>
            <a:r>
              <a:rPr lang="en-CA" sz="1400">
                <a:solidFill>
                  <a:srgbClr val="FFFFFF"/>
                </a:solidFill>
                <a:latin typeface="Segoe UI"/>
              </a:rPr>
              <a:t>, Generate Code to query data models,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a:t>Lab Introduction</a:t>
            </a:r>
          </a:p>
        </p:txBody>
      </p:sp>
    </p:spTree>
    <p:extLst>
      <p:ext uri="{BB962C8B-B14F-4D97-AF65-F5344CB8AC3E}">
        <p14:creationId xmlns:p14="http://schemas.microsoft.com/office/powerpoint/2010/main" val="3142808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3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2.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3.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4.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6.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7EA8552B05D614495EAB74BE77D2639" ma:contentTypeVersion="20" ma:contentTypeDescription="Create a new document." ma:contentTypeScope="" ma:versionID="b41d2d1fdec8b41cd69ba3c4c4d7c2bc">
  <xsd:schema xmlns:xsd="http://www.w3.org/2001/XMLSchema" xmlns:xs="http://www.w3.org/2001/XMLSchema" xmlns:p="http://schemas.microsoft.com/office/2006/metadata/properties" xmlns:ns1="http://schemas.microsoft.com/sharepoint/v3" xmlns:ns2="d4a30e8e-de6c-4cce-9864-67ec47d8af00" xmlns:ns3="43d83319-23fc-400e-bdb9-7dbe73b59575" xmlns:ns4="230e9df3-be65-4c73-a93b-d1236ebd677e" targetNamespace="http://schemas.microsoft.com/office/2006/metadata/properties" ma:root="true" ma:fieldsID="44215f87d49ea483ab6adf3576fee95d" ns1:_="" ns2:_="" ns3:_="" ns4:_="">
    <xsd:import namespace="http://schemas.microsoft.com/sharepoint/v3"/>
    <xsd:import namespace="d4a30e8e-de6c-4cce-9864-67ec47d8af00"/>
    <xsd:import namespace="43d83319-23fc-400e-bdb9-7dbe73b5957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a30e8e-de6c-4cce-9864-67ec47d8af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4" nillable="true" ma:displayName="OneNoteFluid_FileOrder" ma:internalName="OneNoteFluid_FileOrder">
      <xsd:simpleType>
        <xsd:restriction base="dms:Text">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3d83319-23fc-400e-bdb9-7dbe73b5957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dd8a9fe-0cc5-49d2-9bf9-145d1fa5aff7}" ma:internalName="TaxCatchAll" ma:showField="CatchAllData" ma:web="43d83319-23fc-400e-bdb9-7dbe73b59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d4a30e8e-de6c-4cce-9864-67ec47d8af00" xsi:nil="true"/>
    <lcf76f155ced4ddcb4097134ff3c332f xmlns="d4a30e8e-de6c-4cce-9864-67ec47d8af00">
      <Terms xmlns="http://schemas.microsoft.com/office/infopath/2007/PartnerControls"/>
    </lcf76f155ced4ddcb4097134ff3c332f>
    <OneNoteFluid_FileOrder xmlns="d4a30e8e-de6c-4cce-9864-67ec47d8af00" xsi:nil="true"/>
    <SharedWithUsers xmlns="43d83319-23fc-400e-bdb9-7dbe73b59575">
      <UserInfo>
        <DisplayName>Derek Legenzoff</DisplayName>
        <AccountId>3645</AccountId>
        <AccountType/>
      </UserInfo>
      <UserInfo>
        <DisplayName>Amy Rosato</DisplayName>
        <AccountId>3755</AccountId>
        <AccountType/>
      </UserInfo>
      <UserInfo>
        <DisplayName>Clemens Siebler (HE/HIM)</DisplayName>
        <AccountId>2114</AccountId>
        <AccountType/>
      </UserInfo>
      <UserInfo>
        <DisplayName>Nir Evron</DisplayName>
        <AccountId>3844</AccountId>
        <AccountType/>
      </UserInfo>
    </SharedWithUsers>
  </documentManagement>
</p:properties>
</file>

<file path=customXml/itemProps1.xml><?xml version="1.0" encoding="utf-8"?>
<ds:datastoreItem xmlns:ds="http://schemas.openxmlformats.org/officeDocument/2006/customXml" ds:itemID="{78F46B59-7E4E-45BF-AD40-1D4338B2FC21}">
  <ds:schemaRefs>
    <ds:schemaRef ds:uri="Strauss.PersonalizationDefinition"/>
  </ds:schemaRefs>
</ds:datastoreItem>
</file>

<file path=customXml/itemProps2.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3.xml><?xml version="1.0" encoding="utf-8"?>
<ds:datastoreItem xmlns:ds="http://schemas.openxmlformats.org/officeDocument/2006/customXml" ds:itemID="{F587A2BB-6A83-453D-B1C9-CCF2405C4804}">
  <ds:schemaRefs>
    <ds:schemaRef ds:uri="230e9df3-be65-4c73-a93b-d1236ebd677e"/>
    <ds:schemaRef ds:uri="43d83319-23fc-400e-bdb9-7dbe73b59575"/>
    <ds:schemaRef ds:uri="d4a30e8e-de6c-4cce-9864-67ec47d8af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6E79B8FD-04AF-4BC1-A762-0D59E66CB5BE}">
  <ds:schemaRefs>
    <ds:schemaRef ds:uri="230e9df3-be65-4c73-a93b-d1236ebd677e"/>
    <ds:schemaRef ds:uri="43d83319-23fc-400e-bdb9-7dbe73b59575"/>
    <ds:schemaRef ds:uri="d4a30e8e-de6c-4cce-9864-67ec47d8af0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5212</Words>
  <Application>Microsoft Office PowerPoint</Application>
  <PresentationFormat>Widescreen</PresentationFormat>
  <Paragraphs>671</Paragraphs>
  <Slides>38</Slides>
  <Notes>29</Notes>
  <HiddenSlides>0</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38</vt:i4>
      </vt:variant>
    </vt:vector>
  </HeadingPairs>
  <TitlesOfParts>
    <vt:vector size="70" baseType="lpstr">
      <vt:lpstr>-apple-system</vt:lpstr>
      <vt:lpstr>Arial</vt:lpstr>
      <vt:lpstr>Calibri</vt:lpstr>
      <vt:lpstr>ColfaxAI</vt:lpstr>
      <vt:lpstr>Consolas</vt:lpstr>
      <vt:lpstr>Roboto Mono</vt:lpstr>
      <vt:lpstr>Segoe Pro Semibold</vt:lpstr>
      <vt:lpstr>Segoe UI</vt:lpstr>
      <vt:lpstr>Segoe UI </vt:lpstr>
      <vt:lpstr>Segoe UI Black</vt:lpstr>
      <vt:lpstr>Segoe UI Light</vt:lpstr>
      <vt:lpstr>Segoe UI Semibold</vt:lpstr>
      <vt:lpstr>Segoe UI Semilight</vt:lpstr>
      <vt:lpstr>Söhne</vt:lpstr>
      <vt:lpstr>Trebuchet MS</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3_Build 2019 Black</vt:lpstr>
      <vt:lpstr>Black Template</vt:lpstr>
      <vt:lpstr>MCAPS Start 16/9 Black Template</vt:lpstr>
      <vt:lpstr>Microsoft Ignite 16/9 White Template</vt:lpstr>
      <vt:lpstr>4_Build 2019 Black</vt:lpstr>
      <vt:lpstr>Microsoft 365 PPT Template - 2018</vt:lpstr>
      <vt:lpstr>1_Microsoft Ignite 16/9 Black Template</vt:lpstr>
      <vt:lpstr>Azure OpenAI Workshop Introduction</vt:lpstr>
      <vt:lpstr>Agenda</vt:lpstr>
      <vt:lpstr>Azure OpenAI | Overview</vt:lpstr>
      <vt:lpstr>Foundation Models</vt:lpstr>
      <vt:lpstr>Generative AI</vt:lpstr>
      <vt:lpstr>Azure AI</vt:lpstr>
      <vt:lpstr>Azure OpenAI Service</vt:lpstr>
      <vt:lpstr>PowerPoint Presentation</vt:lpstr>
      <vt:lpstr>Lab Introduction</vt:lpstr>
      <vt:lpstr>PowerPoint Presentation</vt:lpstr>
      <vt:lpstr>Build your first Open AI App</vt:lpstr>
      <vt:lpstr>PowerPoint Presentation</vt:lpstr>
      <vt:lpstr>PowerPoint Presentation</vt:lpstr>
      <vt:lpstr>Prompt Engineering</vt:lpstr>
      <vt:lpstr>How to adapt GPT-3 model for your task</vt:lpstr>
      <vt:lpstr>PowerPoint Presentation</vt:lpstr>
      <vt:lpstr>PowerPoint Presentation</vt:lpstr>
      <vt:lpstr>Basic applications (use playground demo)</vt:lpstr>
      <vt:lpstr>PowerPoint Presentation</vt:lpstr>
      <vt:lpstr>Advanced tips</vt:lpstr>
      <vt:lpstr>Mini-challenge for audience</vt:lpstr>
      <vt:lpstr>Fine tuning vs. prompt engineering</vt:lpstr>
      <vt:lpstr>Envision your intelligent Application </vt:lpstr>
      <vt:lpstr>Thank you</vt:lpstr>
      <vt:lpstr>PowerPoint Presentation</vt:lpstr>
      <vt:lpstr>Evolution of NLP</vt:lpstr>
      <vt:lpstr>In-context Learning</vt:lpstr>
      <vt:lpstr>Family of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and platform roadmap</vt:lpstr>
      <vt:lpstr>Unlock new use cases</vt:lpstr>
      <vt:lpstr>Azure OpenAI Service Use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James Nguyen</cp:lastModifiedBy>
  <cp:revision>1</cp:revision>
  <dcterms:created xsi:type="dcterms:W3CDTF">2020-11-06T21:56:32Z</dcterms:created>
  <dcterms:modified xsi:type="dcterms:W3CDTF">2023-03-13T15:11:24Z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0x01010087EA8552B05D614495EAB74BE77D2639</vt:lpwstr>
  </property>
  <property fmtid="{D5CDD505-2E9C-101B-9397-08002B2CF9AE}" pid="3" name="MediaServiceImageTags">
    <vt:lpwstr/>
  </property>
</Properties>
</file>